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3" r:id="rId2"/>
    <p:sldId id="322" r:id="rId3"/>
    <p:sldId id="324" r:id="rId4"/>
    <p:sldId id="257" r:id="rId5"/>
    <p:sldId id="350" r:id="rId6"/>
    <p:sldId id="358" r:id="rId7"/>
    <p:sldId id="327" r:id="rId8"/>
    <p:sldId id="364" r:id="rId9"/>
    <p:sldId id="360" r:id="rId10"/>
    <p:sldId id="341" r:id="rId11"/>
    <p:sldId id="368" r:id="rId12"/>
    <p:sldId id="365" r:id="rId13"/>
    <p:sldId id="366" r:id="rId14"/>
    <p:sldId id="319" r:id="rId15"/>
    <p:sldId id="320" r:id="rId16"/>
    <p:sldId id="318" r:id="rId17"/>
    <p:sldId id="369" r:id="rId18"/>
    <p:sldId id="355" r:id="rId19"/>
    <p:sldId id="357" r:id="rId20"/>
    <p:sldId id="348" r:id="rId21"/>
    <p:sldId id="367" r:id="rId22"/>
    <p:sldId id="313" r:id="rId23"/>
    <p:sldId id="311" r:id="rId24"/>
    <p:sldId id="299" r:id="rId25"/>
  </p:sldIdLst>
  <p:sldSz cx="9144000" cy="6858000" type="screen4x3"/>
  <p:notesSz cx="6669088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6600"/>
    <a:srgbClr val="66FFFF"/>
    <a:srgbClr val="CCFFCC"/>
    <a:srgbClr val="FFFFCC"/>
    <a:srgbClr val="0000FF"/>
    <a:srgbClr val="9933FF"/>
    <a:srgbClr val="FFCC99"/>
    <a:srgbClr val="99FF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26" autoAdjust="0"/>
    <p:restoredTop sz="94672" autoAdjust="0"/>
  </p:normalViewPr>
  <p:slideViewPr>
    <p:cSldViewPr>
      <p:cViewPr>
        <p:scale>
          <a:sx n="90" d="100"/>
          <a:sy n="90" d="100"/>
        </p:scale>
        <p:origin x="-3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magicfk\Ustawienia%20lokalne\Temporary%20Internet%20Files\Content.IE5\UGDC2VHV\WYKRES%20(4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hart>
    <c:autoTitleDeleted val="1"/>
    <c:view3D>
      <c:rotX val="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Krosno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1111111111111125E-2"/>
                  <c:y val="-2.0524310480133129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0.13751288021689195"/>
                </c:manualLayout>
              </c:layout>
              <c:showVal val="1"/>
            </c:dLbl>
            <c:dLbl>
              <c:idx val="2"/>
              <c:layout>
                <c:manualLayout>
                  <c:x val="1.3888779527559063E-2"/>
                  <c:y val="-8.2097241920532464E-3"/>
                </c:manualLayout>
              </c:layout>
              <c:showVal val="1"/>
            </c:dLbl>
            <c:dLbl>
              <c:idx val="3"/>
              <c:layout>
                <c:manualLayout>
                  <c:x val="1.6666666666666673E-2"/>
                  <c:y val="-0.1210934318327854"/>
                </c:manualLayout>
              </c:layout>
              <c:showVal val="1"/>
            </c:dLbl>
            <c:dLbl>
              <c:idx val="4"/>
              <c:layout>
                <c:manualLayout>
                  <c:x val="1.5277777777777781E-2"/>
                  <c:y val="4.1048620960266232E-3"/>
                </c:manualLayout>
              </c:layout>
              <c:showVal val="1"/>
            </c:dLbl>
            <c:dLbl>
              <c:idx val="5"/>
              <c:layout>
                <c:manualLayout>
                  <c:x val="9.7222222222223247E-3"/>
                  <c:y val="-9.441182820861236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Moce przerobowe instalacji</c:v>
                </c:pt>
                <c:pt idx="1">
                  <c:v>Ilość odpadów komunalnych</c:v>
                </c:pt>
                <c:pt idx="2">
                  <c:v>Moce przerobowe instalacji</c:v>
                </c:pt>
                <c:pt idx="3">
                  <c:v>Ilość odpadów komunalnych</c:v>
                </c:pt>
                <c:pt idx="4">
                  <c:v>Moce przerobowe instalacji</c:v>
                </c:pt>
                <c:pt idx="5">
                  <c:v>Ilość odpadów komunalnych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62000</c:v>
                </c:pt>
                <c:pt idx="1">
                  <c:v>56000</c:v>
                </c:pt>
                <c:pt idx="2">
                  <c:v>67000</c:v>
                </c:pt>
                <c:pt idx="3">
                  <c:v>50000</c:v>
                </c:pt>
                <c:pt idx="4">
                  <c:v>50000</c:v>
                </c:pt>
                <c:pt idx="5">
                  <c:v>44000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Ustrzyki Dolne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>
                <c:manualLayout>
                  <c:x val="1.1111111111111125E-2"/>
                  <c:y val="6.1572931440399365E-3"/>
                </c:manualLayout>
              </c:layout>
              <c:showVal val="1"/>
            </c:dLbl>
            <c:dLbl>
              <c:idx val="2"/>
              <c:layout>
                <c:manualLayout>
                  <c:x val="1.5277668416447942E-2"/>
                  <c:y val="4.1048620960266614E-3"/>
                </c:manualLayout>
              </c:layout>
              <c:showVal val="1"/>
            </c:dLbl>
            <c:dLbl>
              <c:idx val="4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Moce przerobowe instalacji</c:v>
                </c:pt>
                <c:pt idx="1">
                  <c:v>Ilość odpadów komunalnych</c:v>
                </c:pt>
                <c:pt idx="2">
                  <c:v>Moce przerobowe instalacji</c:v>
                </c:pt>
                <c:pt idx="3">
                  <c:v>Ilość odpadów komunalnych</c:v>
                </c:pt>
                <c:pt idx="4">
                  <c:v>Moce przerobowe instalacji</c:v>
                </c:pt>
                <c:pt idx="5">
                  <c:v>Ilość odpadów komunalnych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24000</c:v>
                </c:pt>
                <c:pt idx="2">
                  <c:v>24000</c:v>
                </c:pt>
                <c:pt idx="4">
                  <c:v>24000</c:v>
                </c:pt>
              </c:numCache>
            </c:numRef>
          </c:val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1111111111111125E-2"/>
                  <c:y val="2.0524310480133129E-3"/>
                </c:manualLayout>
              </c:layout>
              <c:showVal val="1"/>
            </c:dLbl>
            <c:dLbl>
              <c:idx val="2"/>
              <c:layout>
                <c:manualLayout>
                  <c:x val="1.3888888888888845E-2"/>
                  <c:y val="-2.0524310480133129E-3"/>
                </c:manualLayout>
              </c:layout>
              <c:showVal val="1"/>
            </c:dLbl>
            <c:dLbl>
              <c:idx val="4"/>
              <c:layout>
                <c:manualLayout>
                  <c:x val="1.5277777777777781E-2"/>
                  <c:y val="4.104862096026623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Moce przerobowe instalacji</c:v>
                </c:pt>
                <c:pt idx="1">
                  <c:v>Ilość odpadów komunalnych</c:v>
                </c:pt>
                <c:pt idx="2">
                  <c:v>Moce przerobowe instalacji</c:v>
                </c:pt>
                <c:pt idx="3">
                  <c:v>Ilość odpadów komunalnych</c:v>
                </c:pt>
                <c:pt idx="4">
                  <c:v>Moce przerobowe instalacji</c:v>
                </c:pt>
                <c:pt idx="5">
                  <c:v>Ilość odpadów komunalnych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18000</c:v>
                </c:pt>
              </c:numCache>
            </c:numRef>
          </c:val>
        </c:ser>
        <c:ser>
          <c:idx val="3"/>
          <c:order val="3"/>
          <c:tx>
            <c:strRef>
              <c:f>Arkusz1!$D$1</c:f>
              <c:strCache>
                <c:ptCount val="1"/>
                <c:pt idx="0">
                  <c:v>Wolica</c:v>
                </c:pt>
              </c:strCache>
            </c:strRef>
          </c:tx>
          <c:spPr>
            <a:solidFill>
              <a:srgbClr val="FFFF00"/>
            </a:solidFill>
          </c:spPr>
          <c:dPt>
            <c:idx val="2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2"/>
              <c:layout>
                <c:manualLayout>
                  <c:x val="1.3888888888888845E-2"/>
                  <c:y val="6.1572931440399365E-3"/>
                </c:manualLayout>
              </c:layout>
              <c:showVal val="1"/>
            </c:dLbl>
            <c:dLbl>
              <c:idx val="4"/>
              <c:layout>
                <c:manualLayout>
                  <c:x val="1.5277777777777781E-2"/>
                  <c:y val="2.0524310480133129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Moce przerobowe instalacji</c:v>
                </c:pt>
                <c:pt idx="1">
                  <c:v>Ilość odpadów komunalnych</c:v>
                </c:pt>
                <c:pt idx="2">
                  <c:v>Moce przerobowe instalacji</c:v>
                </c:pt>
                <c:pt idx="3">
                  <c:v>Ilość odpadów komunalnych</c:v>
                </c:pt>
                <c:pt idx="4">
                  <c:v>Moce przerobowe instalacji</c:v>
                </c:pt>
                <c:pt idx="5">
                  <c:v>Ilość odpadów komunalnych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2">
                  <c:v>24000</c:v>
                </c:pt>
                <c:pt idx="4">
                  <c:v>24000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23888000"/>
        <c:axId val="123889920"/>
        <c:axId val="0"/>
      </c:bar3DChart>
      <c:catAx>
        <c:axId val="123888000"/>
        <c:scaling>
          <c:orientation val="minMax"/>
        </c:scaling>
        <c:axPos val="b"/>
        <c:majorTickMark val="none"/>
        <c:tickLblPos val="nextTo"/>
        <c:crossAx val="123889920"/>
        <c:crosses val="autoZero"/>
        <c:auto val="1"/>
        <c:lblAlgn val="ctr"/>
        <c:lblOffset val="100"/>
      </c:catAx>
      <c:valAx>
        <c:axId val="123889920"/>
        <c:scaling>
          <c:orientation val="minMax"/>
        </c:scaling>
        <c:delete val="1"/>
        <c:axPos val="l"/>
        <c:numFmt formatCode="General" sourceLinked="1"/>
        <c:tickLblPos val="none"/>
        <c:crossAx val="123888000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805675853018374"/>
          <c:y val="0.94386617244558013"/>
          <c:w val="0.59083092738407694"/>
          <c:h val="4.3819241266340278E-2"/>
        </c:manualLayout>
      </c:layout>
      <c:txPr>
        <a:bodyPr/>
        <a:lstStyle/>
        <a:p>
          <a:pPr>
            <a:defRPr b="1"/>
          </a:pPr>
          <a:endParaRPr lang="pl-PL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pl-PL"/>
              <a:t>Produkcja z  uwzględniemem ciepła z  RDF</a:t>
            </a:r>
          </a:p>
        </c:rich>
      </c:tx>
      <c:layout>
        <c:manualLayout>
          <c:xMode val="edge"/>
          <c:yMode val="edge"/>
          <c:x val="0.3299498038662399"/>
          <c:y val="0.1345736456013126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2471806463050321E-2"/>
          <c:y val="7.9478322317497133E-3"/>
          <c:w val="0.96948772018278939"/>
          <c:h val="0.82787380134488775"/>
        </c:manualLayout>
      </c:layout>
      <c:areaChart>
        <c:grouping val="standard"/>
        <c:ser>
          <c:idx val="0"/>
          <c:order val="0"/>
          <c:tx>
            <c:strRef>
              <c:f>'temp powrotu'!$C$4</c:f>
              <c:strCache>
                <c:ptCount val="1"/>
                <c:pt idx="0">
                  <c:v>WĘGIEL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rgbClr val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multiLvlStrRef>
              <c:f>'temp powrotu'!$A$4:$B$369</c:f>
              <c:multiLvlStrCache>
                <c:ptCount val="366"/>
                <c:lvl>
                  <c:pt idx="1">
                    <c:v>1.</c:v>
                  </c:pt>
                  <c:pt idx="2">
                    <c:v>2.</c:v>
                  </c:pt>
                  <c:pt idx="3">
                    <c:v>3.</c:v>
                  </c:pt>
                  <c:pt idx="4">
                    <c:v>4.</c:v>
                  </c:pt>
                  <c:pt idx="5">
                    <c:v>5.</c:v>
                  </c:pt>
                  <c:pt idx="6">
                    <c:v>6.</c:v>
                  </c:pt>
                  <c:pt idx="7">
                    <c:v>7.</c:v>
                  </c:pt>
                  <c:pt idx="8">
                    <c:v>8.</c:v>
                  </c:pt>
                  <c:pt idx="9">
                    <c:v>9.</c:v>
                  </c:pt>
                  <c:pt idx="10">
                    <c:v>10.</c:v>
                  </c:pt>
                  <c:pt idx="11">
                    <c:v>11.</c:v>
                  </c:pt>
                  <c:pt idx="12">
                    <c:v>12.</c:v>
                  </c:pt>
                  <c:pt idx="13">
                    <c:v>13.</c:v>
                  </c:pt>
                  <c:pt idx="14">
                    <c:v>14.</c:v>
                  </c:pt>
                  <c:pt idx="15">
                    <c:v>15.</c:v>
                  </c:pt>
                  <c:pt idx="16">
                    <c:v>16.</c:v>
                  </c:pt>
                  <c:pt idx="17">
                    <c:v>17.</c:v>
                  </c:pt>
                  <c:pt idx="18">
                    <c:v>18.</c:v>
                  </c:pt>
                  <c:pt idx="19">
                    <c:v>19.</c:v>
                  </c:pt>
                  <c:pt idx="20">
                    <c:v>20.</c:v>
                  </c:pt>
                  <c:pt idx="21">
                    <c:v>21.</c:v>
                  </c:pt>
                  <c:pt idx="22">
                    <c:v>22.</c:v>
                  </c:pt>
                  <c:pt idx="23">
                    <c:v>23.</c:v>
                  </c:pt>
                  <c:pt idx="24">
                    <c:v>24.</c:v>
                  </c:pt>
                  <c:pt idx="25">
                    <c:v>25.</c:v>
                  </c:pt>
                  <c:pt idx="26">
                    <c:v>26.</c:v>
                  </c:pt>
                  <c:pt idx="27">
                    <c:v>27.</c:v>
                  </c:pt>
                  <c:pt idx="28">
                    <c:v>28.</c:v>
                  </c:pt>
                  <c:pt idx="29">
                    <c:v>29.</c:v>
                  </c:pt>
                  <c:pt idx="30">
                    <c:v>30.</c:v>
                  </c:pt>
                  <c:pt idx="31">
                    <c:v>31.</c:v>
                  </c:pt>
                  <c:pt idx="32">
                    <c:v>1.</c:v>
                  </c:pt>
                  <c:pt idx="33">
                    <c:v>2.</c:v>
                  </c:pt>
                  <c:pt idx="34">
                    <c:v>3.</c:v>
                  </c:pt>
                  <c:pt idx="35">
                    <c:v>4.</c:v>
                  </c:pt>
                  <c:pt idx="36">
                    <c:v>5.</c:v>
                  </c:pt>
                  <c:pt idx="37">
                    <c:v>6.</c:v>
                  </c:pt>
                  <c:pt idx="38">
                    <c:v>7.</c:v>
                  </c:pt>
                  <c:pt idx="39">
                    <c:v>8.</c:v>
                  </c:pt>
                  <c:pt idx="40">
                    <c:v>9.</c:v>
                  </c:pt>
                  <c:pt idx="41">
                    <c:v>10.</c:v>
                  </c:pt>
                  <c:pt idx="42">
                    <c:v>11.</c:v>
                  </c:pt>
                  <c:pt idx="43">
                    <c:v>12.</c:v>
                  </c:pt>
                  <c:pt idx="44">
                    <c:v>13.</c:v>
                  </c:pt>
                  <c:pt idx="45">
                    <c:v>14.</c:v>
                  </c:pt>
                  <c:pt idx="46">
                    <c:v>15.</c:v>
                  </c:pt>
                  <c:pt idx="47">
                    <c:v>16.</c:v>
                  </c:pt>
                  <c:pt idx="48">
                    <c:v>17.</c:v>
                  </c:pt>
                  <c:pt idx="49">
                    <c:v>18.</c:v>
                  </c:pt>
                  <c:pt idx="50">
                    <c:v>19.</c:v>
                  </c:pt>
                  <c:pt idx="51">
                    <c:v>20.</c:v>
                  </c:pt>
                  <c:pt idx="52">
                    <c:v>21.</c:v>
                  </c:pt>
                  <c:pt idx="53">
                    <c:v>22.</c:v>
                  </c:pt>
                  <c:pt idx="54">
                    <c:v>23.</c:v>
                  </c:pt>
                  <c:pt idx="55">
                    <c:v>24.</c:v>
                  </c:pt>
                  <c:pt idx="56">
                    <c:v>25.</c:v>
                  </c:pt>
                  <c:pt idx="57">
                    <c:v>26.</c:v>
                  </c:pt>
                  <c:pt idx="58">
                    <c:v>27.</c:v>
                  </c:pt>
                  <c:pt idx="59">
                    <c:v>28.</c:v>
                  </c:pt>
                  <c:pt idx="60">
                    <c:v>1.</c:v>
                  </c:pt>
                  <c:pt idx="61">
                    <c:v>2.</c:v>
                  </c:pt>
                  <c:pt idx="62">
                    <c:v>3.</c:v>
                  </c:pt>
                  <c:pt idx="63">
                    <c:v>4.</c:v>
                  </c:pt>
                  <c:pt idx="64">
                    <c:v>5.</c:v>
                  </c:pt>
                  <c:pt idx="65">
                    <c:v>6.</c:v>
                  </c:pt>
                  <c:pt idx="66">
                    <c:v>7.</c:v>
                  </c:pt>
                  <c:pt idx="67">
                    <c:v>8.</c:v>
                  </c:pt>
                  <c:pt idx="68">
                    <c:v>9.</c:v>
                  </c:pt>
                  <c:pt idx="69">
                    <c:v>10.</c:v>
                  </c:pt>
                  <c:pt idx="70">
                    <c:v>11.</c:v>
                  </c:pt>
                  <c:pt idx="71">
                    <c:v>12.</c:v>
                  </c:pt>
                  <c:pt idx="72">
                    <c:v>13.</c:v>
                  </c:pt>
                  <c:pt idx="73">
                    <c:v>14.</c:v>
                  </c:pt>
                  <c:pt idx="74">
                    <c:v>15.</c:v>
                  </c:pt>
                  <c:pt idx="75">
                    <c:v>16.</c:v>
                  </c:pt>
                  <c:pt idx="76">
                    <c:v>17.</c:v>
                  </c:pt>
                  <c:pt idx="77">
                    <c:v>18.</c:v>
                  </c:pt>
                  <c:pt idx="78">
                    <c:v>19.</c:v>
                  </c:pt>
                  <c:pt idx="79">
                    <c:v>20.</c:v>
                  </c:pt>
                  <c:pt idx="80">
                    <c:v>21.</c:v>
                  </c:pt>
                  <c:pt idx="81">
                    <c:v>22.</c:v>
                  </c:pt>
                  <c:pt idx="82">
                    <c:v>23.</c:v>
                  </c:pt>
                  <c:pt idx="83">
                    <c:v>24.</c:v>
                  </c:pt>
                  <c:pt idx="84">
                    <c:v>25.</c:v>
                  </c:pt>
                  <c:pt idx="85">
                    <c:v>26.</c:v>
                  </c:pt>
                  <c:pt idx="86">
                    <c:v>27.</c:v>
                  </c:pt>
                  <c:pt idx="87">
                    <c:v>28.</c:v>
                  </c:pt>
                  <c:pt idx="88">
                    <c:v>29.</c:v>
                  </c:pt>
                  <c:pt idx="89">
                    <c:v>30.</c:v>
                  </c:pt>
                  <c:pt idx="90">
                    <c:v>31.</c:v>
                  </c:pt>
                  <c:pt idx="91">
                    <c:v>1.</c:v>
                  </c:pt>
                  <c:pt idx="92">
                    <c:v>2.</c:v>
                  </c:pt>
                  <c:pt idx="93">
                    <c:v>3.</c:v>
                  </c:pt>
                  <c:pt idx="94">
                    <c:v>4.</c:v>
                  </c:pt>
                  <c:pt idx="95">
                    <c:v>5.</c:v>
                  </c:pt>
                  <c:pt idx="96">
                    <c:v>6.</c:v>
                  </c:pt>
                  <c:pt idx="97">
                    <c:v>7.</c:v>
                  </c:pt>
                  <c:pt idx="98">
                    <c:v>8.</c:v>
                  </c:pt>
                  <c:pt idx="99">
                    <c:v>9.</c:v>
                  </c:pt>
                  <c:pt idx="100">
                    <c:v>10.</c:v>
                  </c:pt>
                  <c:pt idx="101">
                    <c:v>11.</c:v>
                  </c:pt>
                  <c:pt idx="102">
                    <c:v>12.</c:v>
                  </c:pt>
                  <c:pt idx="103">
                    <c:v>13.</c:v>
                  </c:pt>
                  <c:pt idx="104">
                    <c:v>14.</c:v>
                  </c:pt>
                  <c:pt idx="105">
                    <c:v>15.</c:v>
                  </c:pt>
                  <c:pt idx="106">
                    <c:v>16.</c:v>
                  </c:pt>
                  <c:pt idx="107">
                    <c:v>17.</c:v>
                  </c:pt>
                  <c:pt idx="108">
                    <c:v>18.</c:v>
                  </c:pt>
                  <c:pt idx="109">
                    <c:v>19.</c:v>
                  </c:pt>
                  <c:pt idx="110">
                    <c:v>20.</c:v>
                  </c:pt>
                  <c:pt idx="111">
                    <c:v>21.</c:v>
                  </c:pt>
                  <c:pt idx="112">
                    <c:v>22.</c:v>
                  </c:pt>
                  <c:pt idx="113">
                    <c:v>23.</c:v>
                  </c:pt>
                  <c:pt idx="114">
                    <c:v>24.</c:v>
                  </c:pt>
                  <c:pt idx="115">
                    <c:v>25.</c:v>
                  </c:pt>
                  <c:pt idx="116">
                    <c:v>26.</c:v>
                  </c:pt>
                  <c:pt idx="117">
                    <c:v>27.</c:v>
                  </c:pt>
                  <c:pt idx="118">
                    <c:v>28.</c:v>
                  </c:pt>
                  <c:pt idx="119">
                    <c:v>29.</c:v>
                  </c:pt>
                  <c:pt idx="120">
                    <c:v>30.</c:v>
                  </c:pt>
                  <c:pt idx="121">
                    <c:v>1.</c:v>
                  </c:pt>
                  <c:pt idx="122">
                    <c:v>2.</c:v>
                  </c:pt>
                  <c:pt idx="123">
                    <c:v>3.</c:v>
                  </c:pt>
                  <c:pt idx="124">
                    <c:v>4.</c:v>
                  </c:pt>
                  <c:pt idx="125">
                    <c:v>5.</c:v>
                  </c:pt>
                  <c:pt idx="126">
                    <c:v>6.</c:v>
                  </c:pt>
                  <c:pt idx="127">
                    <c:v>7.</c:v>
                  </c:pt>
                  <c:pt idx="128">
                    <c:v>8.</c:v>
                  </c:pt>
                  <c:pt idx="129">
                    <c:v>9.</c:v>
                  </c:pt>
                  <c:pt idx="130">
                    <c:v>10.</c:v>
                  </c:pt>
                  <c:pt idx="131">
                    <c:v>11.</c:v>
                  </c:pt>
                  <c:pt idx="132">
                    <c:v>12.</c:v>
                  </c:pt>
                  <c:pt idx="133">
                    <c:v>13.</c:v>
                  </c:pt>
                  <c:pt idx="134">
                    <c:v>14.</c:v>
                  </c:pt>
                  <c:pt idx="135">
                    <c:v>15.</c:v>
                  </c:pt>
                  <c:pt idx="136">
                    <c:v>16.</c:v>
                  </c:pt>
                  <c:pt idx="137">
                    <c:v>17.</c:v>
                  </c:pt>
                  <c:pt idx="138">
                    <c:v>18.</c:v>
                  </c:pt>
                  <c:pt idx="139">
                    <c:v>19.</c:v>
                  </c:pt>
                  <c:pt idx="140">
                    <c:v>20.</c:v>
                  </c:pt>
                  <c:pt idx="141">
                    <c:v>21.</c:v>
                  </c:pt>
                  <c:pt idx="142">
                    <c:v>22.</c:v>
                  </c:pt>
                  <c:pt idx="143">
                    <c:v>23.</c:v>
                  </c:pt>
                  <c:pt idx="144">
                    <c:v>24.</c:v>
                  </c:pt>
                  <c:pt idx="145">
                    <c:v>25.</c:v>
                  </c:pt>
                  <c:pt idx="146">
                    <c:v>26.</c:v>
                  </c:pt>
                  <c:pt idx="147">
                    <c:v>27.</c:v>
                  </c:pt>
                  <c:pt idx="148">
                    <c:v>28.</c:v>
                  </c:pt>
                  <c:pt idx="149">
                    <c:v>29.</c:v>
                  </c:pt>
                  <c:pt idx="150">
                    <c:v>30.</c:v>
                  </c:pt>
                  <c:pt idx="151">
                    <c:v>31.</c:v>
                  </c:pt>
                  <c:pt idx="152">
                    <c:v>1.</c:v>
                  </c:pt>
                  <c:pt idx="153">
                    <c:v>2.</c:v>
                  </c:pt>
                  <c:pt idx="154">
                    <c:v>3.</c:v>
                  </c:pt>
                  <c:pt idx="155">
                    <c:v>4.</c:v>
                  </c:pt>
                  <c:pt idx="156">
                    <c:v>5.</c:v>
                  </c:pt>
                  <c:pt idx="157">
                    <c:v>6.</c:v>
                  </c:pt>
                  <c:pt idx="158">
                    <c:v>7.</c:v>
                  </c:pt>
                  <c:pt idx="159">
                    <c:v>8.</c:v>
                  </c:pt>
                  <c:pt idx="160">
                    <c:v>9.</c:v>
                  </c:pt>
                  <c:pt idx="161">
                    <c:v>10.</c:v>
                  </c:pt>
                  <c:pt idx="162">
                    <c:v>11.</c:v>
                  </c:pt>
                  <c:pt idx="163">
                    <c:v>12.</c:v>
                  </c:pt>
                  <c:pt idx="164">
                    <c:v>13.</c:v>
                  </c:pt>
                  <c:pt idx="165">
                    <c:v>14.</c:v>
                  </c:pt>
                  <c:pt idx="166">
                    <c:v>15.</c:v>
                  </c:pt>
                  <c:pt idx="167">
                    <c:v>16.</c:v>
                  </c:pt>
                  <c:pt idx="168">
                    <c:v>17.</c:v>
                  </c:pt>
                  <c:pt idx="169">
                    <c:v>18.</c:v>
                  </c:pt>
                  <c:pt idx="170">
                    <c:v>19.</c:v>
                  </c:pt>
                  <c:pt idx="171">
                    <c:v>20.</c:v>
                  </c:pt>
                  <c:pt idx="172">
                    <c:v>21.</c:v>
                  </c:pt>
                  <c:pt idx="173">
                    <c:v>22.</c:v>
                  </c:pt>
                  <c:pt idx="174">
                    <c:v>23.</c:v>
                  </c:pt>
                  <c:pt idx="175">
                    <c:v>24.</c:v>
                  </c:pt>
                  <c:pt idx="176">
                    <c:v>25.</c:v>
                  </c:pt>
                  <c:pt idx="177">
                    <c:v>26.</c:v>
                  </c:pt>
                  <c:pt idx="178">
                    <c:v>27.</c:v>
                  </c:pt>
                  <c:pt idx="179">
                    <c:v>28.</c:v>
                  </c:pt>
                  <c:pt idx="180">
                    <c:v>29.</c:v>
                  </c:pt>
                  <c:pt idx="181">
                    <c:v>30.</c:v>
                  </c:pt>
                  <c:pt idx="182">
                    <c:v>1.</c:v>
                  </c:pt>
                  <c:pt idx="183">
                    <c:v>2.</c:v>
                  </c:pt>
                  <c:pt idx="184">
                    <c:v>3.</c:v>
                  </c:pt>
                  <c:pt idx="185">
                    <c:v>4.</c:v>
                  </c:pt>
                  <c:pt idx="186">
                    <c:v>5.</c:v>
                  </c:pt>
                  <c:pt idx="187">
                    <c:v>6.</c:v>
                  </c:pt>
                  <c:pt idx="188">
                    <c:v>7.</c:v>
                  </c:pt>
                  <c:pt idx="189">
                    <c:v>8.</c:v>
                  </c:pt>
                  <c:pt idx="190">
                    <c:v>9.</c:v>
                  </c:pt>
                  <c:pt idx="191">
                    <c:v>10.</c:v>
                  </c:pt>
                  <c:pt idx="192">
                    <c:v>11.</c:v>
                  </c:pt>
                  <c:pt idx="193">
                    <c:v>12.</c:v>
                  </c:pt>
                  <c:pt idx="194">
                    <c:v>13.</c:v>
                  </c:pt>
                  <c:pt idx="195">
                    <c:v>14.</c:v>
                  </c:pt>
                  <c:pt idx="196">
                    <c:v>15.</c:v>
                  </c:pt>
                  <c:pt idx="197">
                    <c:v>16.</c:v>
                  </c:pt>
                  <c:pt idx="198">
                    <c:v>17.</c:v>
                  </c:pt>
                  <c:pt idx="199">
                    <c:v>18.</c:v>
                  </c:pt>
                  <c:pt idx="200">
                    <c:v>19.</c:v>
                  </c:pt>
                  <c:pt idx="201">
                    <c:v>20.</c:v>
                  </c:pt>
                  <c:pt idx="202">
                    <c:v>21.</c:v>
                  </c:pt>
                  <c:pt idx="203">
                    <c:v>22.</c:v>
                  </c:pt>
                  <c:pt idx="204">
                    <c:v>23.</c:v>
                  </c:pt>
                  <c:pt idx="205">
                    <c:v>24.</c:v>
                  </c:pt>
                  <c:pt idx="206">
                    <c:v>25.</c:v>
                  </c:pt>
                  <c:pt idx="207">
                    <c:v>26.</c:v>
                  </c:pt>
                  <c:pt idx="208">
                    <c:v>27.</c:v>
                  </c:pt>
                  <c:pt idx="209">
                    <c:v>28.</c:v>
                  </c:pt>
                  <c:pt idx="210">
                    <c:v>29.</c:v>
                  </c:pt>
                  <c:pt idx="211">
                    <c:v>30.</c:v>
                  </c:pt>
                  <c:pt idx="212">
                    <c:v>31.</c:v>
                  </c:pt>
                  <c:pt idx="213">
                    <c:v>1.</c:v>
                  </c:pt>
                  <c:pt idx="214">
                    <c:v>2.</c:v>
                  </c:pt>
                  <c:pt idx="215">
                    <c:v>3.</c:v>
                  </c:pt>
                  <c:pt idx="216">
                    <c:v>4.</c:v>
                  </c:pt>
                  <c:pt idx="217">
                    <c:v>5.</c:v>
                  </c:pt>
                  <c:pt idx="218">
                    <c:v>6.</c:v>
                  </c:pt>
                  <c:pt idx="219">
                    <c:v>7.</c:v>
                  </c:pt>
                  <c:pt idx="220">
                    <c:v>8.</c:v>
                  </c:pt>
                  <c:pt idx="221">
                    <c:v>9.</c:v>
                  </c:pt>
                  <c:pt idx="222">
                    <c:v>10.</c:v>
                  </c:pt>
                  <c:pt idx="223">
                    <c:v>11.</c:v>
                  </c:pt>
                  <c:pt idx="224">
                    <c:v>12.</c:v>
                  </c:pt>
                  <c:pt idx="225">
                    <c:v>13.</c:v>
                  </c:pt>
                  <c:pt idx="226">
                    <c:v>14.</c:v>
                  </c:pt>
                  <c:pt idx="227">
                    <c:v>15.</c:v>
                  </c:pt>
                  <c:pt idx="228">
                    <c:v>16.</c:v>
                  </c:pt>
                  <c:pt idx="229">
                    <c:v>17.</c:v>
                  </c:pt>
                  <c:pt idx="230">
                    <c:v>18.</c:v>
                  </c:pt>
                  <c:pt idx="231">
                    <c:v>19.</c:v>
                  </c:pt>
                  <c:pt idx="232">
                    <c:v>20.</c:v>
                  </c:pt>
                  <c:pt idx="233">
                    <c:v>21.</c:v>
                  </c:pt>
                  <c:pt idx="234">
                    <c:v>22.</c:v>
                  </c:pt>
                  <c:pt idx="235">
                    <c:v>23.</c:v>
                  </c:pt>
                  <c:pt idx="236">
                    <c:v>24.</c:v>
                  </c:pt>
                  <c:pt idx="237">
                    <c:v>25.</c:v>
                  </c:pt>
                  <c:pt idx="238">
                    <c:v>26.</c:v>
                  </c:pt>
                  <c:pt idx="239">
                    <c:v>27.</c:v>
                  </c:pt>
                  <c:pt idx="240">
                    <c:v>28.</c:v>
                  </c:pt>
                  <c:pt idx="241">
                    <c:v>29.</c:v>
                  </c:pt>
                  <c:pt idx="242">
                    <c:v>30.</c:v>
                  </c:pt>
                  <c:pt idx="243">
                    <c:v>31.</c:v>
                  </c:pt>
                  <c:pt idx="244">
                    <c:v>1.</c:v>
                  </c:pt>
                  <c:pt idx="245">
                    <c:v>2.</c:v>
                  </c:pt>
                  <c:pt idx="246">
                    <c:v>3.</c:v>
                  </c:pt>
                  <c:pt idx="247">
                    <c:v>4.</c:v>
                  </c:pt>
                  <c:pt idx="248">
                    <c:v>5.</c:v>
                  </c:pt>
                  <c:pt idx="249">
                    <c:v>6.</c:v>
                  </c:pt>
                  <c:pt idx="250">
                    <c:v>7.</c:v>
                  </c:pt>
                  <c:pt idx="251">
                    <c:v>8.</c:v>
                  </c:pt>
                  <c:pt idx="252">
                    <c:v>9.</c:v>
                  </c:pt>
                  <c:pt idx="253">
                    <c:v>10.</c:v>
                  </c:pt>
                  <c:pt idx="254">
                    <c:v>11.</c:v>
                  </c:pt>
                  <c:pt idx="255">
                    <c:v>12.</c:v>
                  </c:pt>
                  <c:pt idx="256">
                    <c:v>13.</c:v>
                  </c:pt>
                  <c:pt idx="257">
                    <c:v>14.</c:v>
                  </c:pt>
                  <c:pt idx="258">
                    <c:v>15.</c:v>
                  </c:pt>
                  <c:pt idx="259">
                    <c:v>16.</c:v>
                  </c:pt>
                  <c:pt idx="260">
                    <c:v>17.</c:v>
                  </c:pt>
                  <c:pt idx="261">
                    <c:v>18.</c:v>
                  </c:pt>
                  <c:pt idx="262">
                    <c:v>19.</c:v>
                  </c:pt>
                  <c:pt idx="263">
                    <c:v>20.</c:v>
                  </c:pt>
                  <c:pt idx="264">
                    <c:v>21.</c:v>
                  </c:pt>
                  <c:pt idx="265">
                    <c:v>22.</c:v>
                  </c:pt>
                  <c:pt idx="266">
                    <c:v>23.</c:v>
                  </c:pt>
                  <c:pt idx="267">
                    <c:v>24.</c:v>
                  </c:pt>
                  <c:pt idx="268">
                    <c:v>25.</c:v>
                  </c:pt>
                  <c:pt idx="269">
                    <c:v>26.</c:v>
                  </c:pt>
                  <c:pt idx="270">
                    <c:v>27.</c:v>
                  </c:pt>
                  <c:pt idx="271">
                    <c:v>28.</c:v>
                  </c:pt>
                  <c:pt idx="272">
                    <c:v>29.</c:v>
                  </c:pt>
                  <c:pt idx="273">
                    <c:v>30.</c:v>
                  </c:pt>
                  <c:pt idx="274">
                    <c:v>1.</c:v>
                  </c:pt>
                  <c:pt idx="275">
                    <c:v>2.</c:v>
                  </c:pt>
                  <c:pt idx="276">
                    <c:v>3.</c:v>
                  </c:pt>
                  <c:pt idx="277">
                    <c:v>4.</c:v>
                  </c:pt>
                  <c:pt idx="278">
                    <c:v>5.</c:v>
                  </c:pt>
                  <c:pt idx="279">
                    <c:v>6.</c:v>
                  </c:pt>
                  <c:pt idx="280">
                    <c:v>7.</c:v>
                  </c:pt>
                  <c:pt idx="281">
                    <c:v>8.</c:v>
                  </c:pt>
                  <c:pt idx="282">
                    <c:v>9.</c:v>
                  </c:pt>
                  <c:pt idx="283">
                    <c:v>10.</c:v>
                  </c:pt>
                  <c:pt idx="284">
                    <c:v>11.</c:v>
                  </c:pt>
                  <c:pt idx="285">
                    <c:v>12.</c:v>
                  </c:pt>
                  <c:pt idx="286">
                    <c:v>13.</c:v>
                  </c:pt>
                  <c:pt idx="287">
                    <c:v>14.</c:v>
                  </c:pt>
                  <c:pt idx="288">
                    <c:v>15.</c:v>
                  </c:pt>
                  <c:pt idx="289">
                    <c:v>16.</c:v>
                  </c:pt>
                  <c:pt idx="290">
                    <c:v>17.</c:v>
                  </c:pt>
                  <c:pt idx="291">
                    <c:v>18.</c:v>
                  </c:pt>
                  <c:pt idx="292">
                    <c:v>19.</c:v>
                  </c:pt>
                  <c:pt idx="293">
                    <c:v>20.</c:v>
                  </c:pt>
                  <c:pt idx="294">
                    <c:v>21.</c:v>
                  </c:pt>
                  <c:pt idx="295">
                    <c:v>22.</c:v>
                  </c:pt>
                  <c:pt idx="296">
                    <c:v>23.</c:v>
                  </c:pt>
                  <c:pt idx="297">
                    <c:v>24.</c:v>
                  </c:pt>
                  <c:pt idx="298">
                    <c:v>25.</c:v>
                  </c:pt>
                  <c:pt idx="299">
                    <c:v>26.</c:v>
                  </c:pt>
                  <c:pt idx="300">
                    <c:v>27.</c:v>
                  </c:pt>
                  <c:pt idx="301">
                    <c:v>28.</c:v>
                  </c:pt>
                  <c:pt idx="302">
                    <c:v>29.</c:v>
                  </c:pt>
                  <c:pt idx="303">
                    <c:v>30.</c:v>
                  </c:pt>
                  <c:pt idx="304">
                    <c:v>31.</c:v>
                  </c:pt>
                  <c:pt idx="305">
                    <c:v>1.</c:v>
                  </c:pt>
                  <c:pt idx="306">
                    <c:v>2.</c:v>
                  </c:pt>
                  <c:pt idx="307">
                    <c:v>3.</c:v>
                  </c:pt>
                  <c:pt idx="308">
                    <c:v>4.</c:v>
                  </c:pt>
                  <c:pt idx="309">
                    <c:v>5.</c:v>
                  </c:pt>
                  <c:pt idx="310">
                    <c:v>6.</c:v>
                  </c:pt>
                  <c:pt idx="311">
                    <c:v>7.</c:v>
                  </c:pt>
                  <c:pt idx="312">
                    <c:v>8.</c:v>
                  </c:pt>
                  <c:pt idx="313">
                    <c:v>9.</c:v>
                  </c:pt>
                  <c:pt idx="314">
                    <c:v>10.</c:v>
                  </c:pt>
                  <c:pt idx="315">
                    <c:v>11.</c:v>
                  </c:pt>
                  <c:pt idx="316">
                    <c:v>12.</c:v>
                  </c:pt>
                  <c:pt idx="317">
                    <c:v>13.</c:v>
                  </c:pt>
                  <c:pt idx="318">
                    <c:v>14.</c:v>
                  </c:pt>
                  <c:pt idx="319">
                    <c:v>15.</c:v>
                  </c:pt>
                  <c:pt idx="320">
                    <c:v>16.</c:v>
                  </c:pt>
                  <c:pt idx="321">
                    <c:v>17.</c:v>
                  </c:pt>
                  <c:pt idx="322">
                    <c:v>18.</c:v>
                  </c:pt>
                  <c:pt idx="323">
                    <c:v>19.</c:v>
                  </c:pt>
                  <c:pt idx="324">
                    <c:v>20.</c:v>
                  </c:pt>
                  <c:pt idx="325">
                    <c:v>21.</c:v>
                  </c:pt>
                  <c:pt idx="326">
                    <c:v>22.</c:v>
                  </c:pt>
                  <c:pt idx="327">
                    <c:v>23.</c:v>
                  </c:pt>
                  <c:pt idx="328">
                    <c:v>24.</c:v>
                  </c:pt>
                  <c:pt idx="329">
                    <c:v>25.</c:v>
                  </c:pt>
                  <c:pt idx="330">
                    <c:v>26.</c:v>
                  </c:pt>
                  <c:pt idx="331">
                    <c:v>27.</c:v>
                  </c:pt>
                  <c:pt idx="332">
                    <c:v>28.</c:v>
                  </c:pt>
                  <c:pt idx="333">
                    <c:v>29.</c:v>
                  </c:pt>
                  <c:pt idx="334">
                    <c:v>30.</c:v>
                  </c:pt>
                  <c:pt idx="335">
                    <c:v>1.</c:v>
                  </c:pt>
                  <c:pt idx="336">
                    <c:v>2.</c:v>
                  </c:pt>
                  <c:pt idx="337">
                    <c:v>3.</c:v>
                  </c:pt>
                  <c:pt idx="338">
                    <c:v>4.</c:v>
                  </c:pt>
                  <c:pt idx="339">
                    <c:v>5.</c:v>
                  </c:pt>
                  <c:pt idx="340">
                    <c:v>6.</c:v>
                  </c:pt>
                  <c:pt idx="341">
                    <c:v>7.</c:v>
                  </c:pt>
                  <c:pt idx="342">
                    <c:v>8.</c:v>
                  </c:pt>
                  <c:pt idx="343">
                    <c:v>9.</c:v>
                  </c:pt>
                  <c:pt idx="344">
                    <c:v>10.</c:v>
                  </c:pt>
                  <c:pt idx="345">
                    <c:v>11.</c:v>
                  </c:pt>
                  <c:pt idx="346">
                    <c:v>12.</c:v>
                  </c:pt>
                  <c:pt idx="347">
                    <c:v>13.</c:v>
                  </c:pt>
                  <c:pt idx="348">
                    <c:v>14.</c:v>
                  </c:pt>
                  <c:pt idx="349">
                    <c:v>15.</c:v>
                  </c:pt>
                  <c:pt idx="350">
                    <c:v>16.</c:v>
                  </c:pt>
                  <c:pt idx="351">
                    <c:v>17.</c:v>
                  </c:pt>
                  <c:pt idx="352">
                    <c:v>18.</c:v>
                  </c:pt>
                  <c:pt idx="353">
                    <c:v>19.</c:v>
                  </c:pt>
                  <c:pt idx="354">
                    <c:v>20.</c:v>
                  </c:pt>
                  <c:pt idx="355">
                    <c:v>21.</c:v>
                  </c:pt>
                  <c:pt idx="356">
                    <c:v>22.</c:v>
                  </c:pt>
                  <c:pt idx="357">
                    <c:v>23.</c:v>
                  </c:pt>
                  <c:pt idx="358">
                    <c:v>24.</c:v>
                  </c:pt>
                  <c:pt idx="359">
                    <c:v>25.</c:v>
                  </c:pt>
                  <c:pt idx="360">
                    <c:v>26.</c:v>
                  </c:pt>
                  <c:pt idx="361">
                    <c:v>27.</c:v>
                  </c:pt>
                  <c:pt idx="362">
                    <c:v>28.</c:v>
                  </c:pt>
                  <c:pt idx="363">
                    <c:v>29.</c:v>
                  </c:pt>
                  <c:pt idx="364">
                    <c:v>30.</c:v>
                  </c:pt>
                  <c:pt idx="365">
                    <c:v>31.</c:v>
                  </c:pt>
                </c:lvl>
                <c:lvl>
                  <c:pt idx="1">
                    <c:v>Styczeń</c:v>
                  </c:pt>
                  <c:pt idx="32">
                    <c:v>Luty</c:v>
                  </c:pt>
                  <c:pt idx="60">
                    <c:v>Marzec</c:v>
                  </c:pt>
                  <c:pt idx="91">
                    <c:v>Kwiecień</c:v>
                  </c:pt>
                  <c:pt idx="121">
                    <c:v>Maj</c:v>
                  </c:pt>
                  <c:pt idx="152">
                    <c:v>Czerwiec</c:v>
                  </c:pt>
                  <c:pt idx="182">
                    <c:v>Lipiec</c:v>
                  </c:pt>
                  <c:pt idx="213">
                    <c:v>Sierpień</c:v>
                  </c:pt>
                  <c:pt idx="244">
                    <c:v>Wrzesień</c:v>
                  </c:pt>
                  <c:pt idx="274">
                    <c:v>Październik</c:v>
                  </c:pt>
                  <c:pt idx="305">
                    <c:v>Listopad</c:v>
                  </c:pt>
                  <c:pt idx="335">
                    <c:v>Grudzień</c:v>
                  </c:pt>
                </c:lvl>
              </c:multiLvlStrCache>
            </c:multiLvlStrRef>
          </c:cat>
          <c:val>
            <c:numRef>
              <c:f>'temp powrotu'!$C$4:$C$369</c:f>
              <c:numCache>
                <c:formatCode>0.00</c:formatCode>
                <c:ptCount val="366"/>
                <c:pt idx="0" formatCode="General">
                  <c:v>0</c:v>
                </c:pt>
                <c:pt idx="1">
                  <c:v>51.1</c:v>
                </c:pt>
                <c:pt idx="2">
                  <c:v>54.245416666666394</c:v>
                </c:pt>
                <c:pt idx="3">
                  <c:v>56.010416666665975</c:v>
                </c:pt>
                <c:pt idx="4">
                  <c:v>45.290416666666644</c:v>
                </c:pt>
                <c:pt idx="5">
                  <c:v>52.414583333332622</c:v>
                </c:pt>
                <c:pt idx="6">
                  <c:v>55.392916666666594</c:v>
                </c:pt>
                <c:pt idx="7">
                  <c:v>64.172499999999758</c:v>
                </c:pt>
                <c:pt idx="8">
                  <c:v>64.366666666666674</c:v>
                </c:pt>
                <c:pt idx="9">
                  <c:v>63.664166666665999</c:v>
                </c:pt>
                <c:pt idx="10">
                  <c:v>67.997083333333322</c:v>
                </c:pt>
                <c:pt idx="11">
                  <c:v>60.253750000000011</c:v>
                </c:pt>
                <c:pt idx="12">
                  <c:v>65.196666666666673</c:v>
                </c:pt>
                <c:pt idx="13">
                  <c:v>68.290833333333339</c:v>
                </c:pt>
                <c:pt idx="14">
                  <c:v>61.577083333332894</c:v>
                </c:pt>
                <c:pt idx="15">
                  <c:v>48.095000000000013</c:v>
                </c:pt>
                <c:pt idx="16">
                  <c:v>51.665000000000013</c:v>
                </c:pt>
                <c:pt idx="17">
                  <c:v>60.663333333333362</c:v>
                </c:pt>
                <c:pt idx="18">
                  <c:v>64.529166666666669</c:v>
                </c:pt>
                <c:pt idx="19">
                  <c:v>68.316250000000025</c:v>
                </c:pt>
                <c:pt idx="20">
                  <c:v>56.143333333333338</c:v>
                </c:pt>
                <c:pt idx="21">
                  <c:v>52.465833333333336</c:v>
                </c:pt>
                <c:pt idx="22">
                  <c:v>65.666250000000005</c:v>
                </c:pt>
                <c:pt idx="23">
                  <c:v>67.418333333333308</c:v>
                </c:pt>
                <c:pt idx="24">
                  <c:v>62.790833333333332</c:v>
                </c:pt>
                <c:pt idx="25">
                  <c:v>70.71041666666666</c:v>
                </c:pt>
                <c:pt idx="26">
                  <c:v>72.262083333333308</c:v>
                </c:pt>
                <c:pt idx="27">
                  <c:v>65.831249999999997</c:v>
                </c:pt>
                <c:pt idx="28">
                  <c:v>59.436666666665744</c:v>
                </c:pt>
                <c:pt idx="29">
                  <c:v>56.511666666665242</c:v>
                </c:pt>
                <c:pt idx="30">
                  <c:v>52.669583333333328</c:v>
                </c:pt>
                <c:pt idx="31">
                  <c:v>46.121666666665995</c:v>
                </c:pt>
                <c:pt idx="32">
                  <c:v>47.937083333332794</c:v>
                </c:pt>
                <c:pt idx="33">
                  <c:v>47.470416666665997</c:v>
                </c:pt>
                <c:pt idx="34">
                  <c:v>54.983749999999993</c:v>
                </c:pt>
                <c:pt idx="35">
                  <c:v>54.226666666665999</c:v>
                </c:pt>
                <c:pt idx="36">
                  <c:v>51.695833333333333</c:v>
                </c:pt>
                <c:pt idx="37">
                  <c:v>50.088750000000012</c:v>
                </c:pt>
                <c:pt idx="38">
                  <c:v>54.483749999999993</c:v>
                </c:pt>
                <c:pt idx="39">
                  <c:v>56.743333333333339</c:v>
                </c:pt>
                <c:pt idx="40">
                  <c:v>59.829166666665998</c:v>
                </c:pt>
                <c:pt idx="41">
                  <c:v>60.809583333333244</c:v>
                </c:pt>
                <c:pt idx="42">
                  <c:v>58.272916666666646</c:v>
                </c:pt>
                <c:pt idx="43">
                  <c:v>56.233750000000263</c:v>
                </c:pt>
                <c:pt idx="44">
                  <c:v>54.640416666665999</c:v>
                </c:pt>
                <c:pt idx="45">
                  <c:v>52.634583333333325</c:v>
                </c:pt>
                <c:pt idx="46">
                  <c:v>51.746666666665995</c:v>
                </c:pt>
                <c:pt idx="47">
                  <c:v>53.707916666666144</c:v>
                </c:pt>
                <c:pt idx="48">
                  <c:v>59.260000000000012</c:v>
                </c:pt>
                <c:pt idx="49">
                  <c:v>61.683333333333337</c:v>
                </c:pt>
                <c:pt idx="50">
                  <c:v>57.223750000000663</c:v>
                </c:pt>
                <c:pt idx="51">
                  <c:v>56.122083333333336</c:v>
                </c:pt>
                <c:pt idx="52">
                  <c:v>60.901666666665314</c:v>
                </c:pt>
                <c:pt idx="53">
                  <c:v>56.28125</c:v>
                </c:pt>
                <c:pt idx="54">
                  <c:v>49.950416666665994</c:v>
                </c:pt>
                <c:pt idx="55">
                  <c:v>48.137083333333294</c:v>
                </c:pt>
                <c:pt idx="56">
                  <c:v>43.541666666665371</c:v>
                </c:pt>
                <c:pt idx="57">
                  <c:v>48.900416666665997</c:v>
                </c:pt>
                <c:pt idx="58">
                  <c:v>47.277500000000003</c:v>
                </c:pt>
                <c:pt idx="59">
                  <c:v>47.652083333333294</c:v>
                </c:pt>
                <c:pt idx="60">
                  <c:v>49.922500000000063</c:v>
                </c:pt>
                <c:pt idx="61">
                  <c:v>49.821666666665486</c:v>
                </c:pt>
                <c:pt idx="62">
                  <c:v>49.735833333333339</c:v>
                </c:pt>
                <c:pt idx="63">
                  <c:v>48.529166666665994</c:v>
                </c:pt>
                <c:pt idx="64">
                  <c:v>45.548333333333332</c:v>
                </c:pt>
                <c:pt idx="65">
                  <c:v>42</c:v>
                </c:pt>
                <c:pt idx="66">
                  <c:v>42</c:v>
                </c:pt>
                <c:pt idx="67">
                  <c:v>42</c:v>
                </c:pt>
                <c:pt idx="68">
                  <c:v>49.010833333333295</c:v>
                </c:pt>
                <c:pt idx="69">
                  <c:v>47.554583333332744</c:v>
                </c:pt>
                <c:pt idx="70">
                  <c:v>45.667083333333295</c:v>
                </c:pt>
                <c:pt idx="71">
                  <c:v>48.632916666666645</c:v>
                </c:pt>
                <c:pt idx="72">
                  <c:v>51.293333333333663</c:v>
                </c:pt>
                <c:pt idx="73">
                  <c:v>59.664583333333326</c:v>
                </c:pt>
                <c:pt idx="74">
                  <c:v>67.300416666666649</c:v>
                </c:pt>
                <c:pt idx="75">
                  <c:v>64.962500000000006</c:v>
                </c:pt>
                <c:pt idx="76">
                  <c:v>65.799583333333331</c:v>
                </c:pt>
                <c:pt idx="77">
                  <c:v>53.875833333333325</c:v>
                </c:pt>
                <c:pt idx="78">
                  <c:v>47.005416666666044</c:v>
                </c:pt>
                <c:pt idx="79">
                  <c:v>43.256666666665794</c:v>
                </c:pt>
                <c:pt idx="80">
                  <c:v>48.762500000000678</c:v>
                </c:pt>
                <c:pt idx="81">
                  <c:v>58.765833333333362</c:v>
                </c:pt>
                <c:pt idx="82">
                  <c:v>69.771666666666675</c:v>
                </c:pt>
                <c:pt idx="83">
                  <c:v>67.017083333333332</c:v>
                </c:pt>
                <c:pt idx="84">
                  <c:v>67.339583333333309</c:v>
                </c:pt>
                <c:pt idx="85">
                  <c:v>64.792083333333338</c:v>
                </c:pt>
                <c:pt idx="86">
                  <c:v>62.556666666665436</c:v>
                </c:pt>
                <c:pt idx="87">
                  <c:v>51.866250000000001</c:v>
                </c:pt>
                <c:pt idx="88">
                  <c:v>51.570833333333326</c:v>
                </c:pt>
                <c:pt idx="89">
                  <c:v>42.996250000000003</c:v>
                </c:pt>
                <c:pt idx="90">
                  <c:v>45.470833333333324</c:v>
                </c:pt>
                <c:pt idx="91">
                  <c:v>50.121666666665995</c:v>
                </c:pt>
                <c:pt idx="92">
                  <c:v>47.64083333333334</c:v>
                </c:pt>
                <c:pt idx="93">
                  <c:v>51.450416666665994</c:v>
                </c:pt>
                <c:pt idx="94">
                  <c:v>50.537041666665658</c:v>
                </c:pt>
                <c:pt idx="95">
                  <c:v>43.07</c:v>
                </c:pt>
                <c:pt idx="96">
                  <c:v>50.185208333333343</c:v>
                </c:pt>
                <c:pt idx="97">
                  <c:v>50.006458333333342</c:v>
                </c:pt>
                <c:pt idx="98">
                  <c:v>46.794583333333343</c:v>
                </c:pt>
                <c:pt idx="99">
                  <c:v>45.123750000000413</c:v>
                </c:pt>
                <c:pt idx="100">
                  <c:v>37.117000000000004</c:v>
                </c:pt>
                <c:pt idx="101">
                  <c:v>32.796375000000893</c:v>
                </c:pt>
                <c:pt idx="102">
                  <c:v>29.834541666666691</c:v>
                </c:pt>
                <c:pt idx="103">
                  <c:v>27.620833333332989</c:v>
                </c:pt>
                <c:pt idx="104">
                  <c:v>31.310791666666695</c:v>
                </c:pt>
                <c:pt idx="105">
                  <c:v>31.451666666666664</c:v>
                </c:pt>
                <c:pt idx="106">
                  <c:v>27.902666666666629</c:v>
                </c:pt>
                <c:pt idx="107">
                  <c:v>23.206500000000002</c:v>
                </c:pt>
                <c:pt idx="108">
                  <c:v>21.313041666666695</c:v>
                </c:pt>
                <c:pt idx="109">
                  <c:v>18.124041666666695</c:v>
                </c:pt>
                <c:pt idx="110">
                  <c:v>17.034499999999987</c:v>
                </c:pt>
                <c:pt idx="111">
                  <c:v>18.321541666666668</c:v>
                </c:pt>
                <c:pt idx="112">
                  <c:v>18.563208333332888</c:v>
                </c:pt>
                <c:pt idx="113">
                  <c:v>18.773666666666667</c:v>
                </c:pt>
                <c:pt idx="114">
                  <c:v>13.448791666666667</c:v>
                </c:pt>
                <c:pt idx="115">
                  <c:v>13.0075</c:v>
                </c:pt>
                <c:pt idx="116">
                  <c:v>12.64925</c:v>
                </c:pt>
                <c:pt idx="117">
                  <c:v>12.321208333333333</c:v>
                </c:pt>
                <c:pt idx="118">
                  <c:v>12.040999999999999</c:v>
                </c:pt>
                <c:pt idx="119">
                  <c:v>12.11916666666667</c:v>
                </c:pt>
                <c:pt idx="120">
                  <c:v>11.9435</c:v>
                </c:pt>
                <c:pt idx="121">
                  <c:v>12.307666666666726</c:v>
                </c:pt>
                <c:pt idx="122">
                  <c:v>12.290041666666667</c:v>
                </c:pt>
                <c:pt idx="123">
                  <c:v>11.222875</c:v>
                </c:pt>
                <c:pt idx="124">
                  <c:v>12.383125</c:v>
                </c:pt>
                <c:pt idx="125">
                  <c:v>12.646208333333318</c:v>
                </c:pt>
                <c:pt idx="126">
                  <c:v>11.929916666666672</c:v>
                </c:pt>
                <c:pt idx="127">
                  <c:v>11.659166666666676</c:v>
                </c:pt>
                <c:pt idx="128">
                  <c:v>11.706666666666672</c:v>
                </c:pt>
                <c:pt idx="129">
                  <c:v>11.551166666666672</c:v>
                </c:pt>
                <c:pt idx="130">
                  <c:v>10.978583333333336</c:v>
                </c:pt>
                <c:pt idx="131">
                  <c:v>11.171250000000001</c:v>
                </c:pt>
                <c:pt idx="132">
                  <c:v>11.584083333333332</c:v>
                </c:pt>
                <c:pt idx="133">
                  <c:v>12.346500000000002</c:v>
                </c:pt>
                <c:pt idx="134">
                  <c:v>11.90029166666667</c:v>
                </c:pt>
                <c:pt idx="135">
                  <c:v>12.120833333333332</c:v>
                </c:pt>
                <c:pt idx="136">
                  <c:v>11.958916666666672</c:v>
                </c:pt>
                <c:pt idx="137">
                  <c:v>11.748333333333298</c:v>
                </c:pt>
                <c:pt idx="138">
                  <c:v>11.472166666666824</c:v>
                </c:pt>
                <c:pt idx="139">
                  <c:v>11.420416666666776</c:v>
                </c:pt>
                <c:pt idx="140">
                  <c:v>11.050416666666878</c:v>
                </c:pt>
                <c:pt idx="141">
                  <c:v>11.690041666666666</c:v>
                </c:pt>
                <c:pt idx="142">
                  <c:v>8.100958333333331</c:v>
                </c:pt>
                <c:pt idx="143">
                  <c:v>11.574583333333354</c:v>
                </c:pt>
                <c:pt idx="144">
                  <c:v>12.482083333333374</c:v>
                </c:pt>
                <c:pt idx="145">
                  <c:v>12.356666666666905</c:v>
                </c:pt>
                <c:pt idx="146">
                  <c:v>12.329583333333376</c:v>
                </c:pt>
                <c:pt idx="147">
                  <c:v>11.798333333333318</c:v>
                </c:pt>
                <c:pt idx="148">
                  <c:v>12.194166666666669</c:v>
                </c:pt>
                <c:pt idx="149">
                  <c:v>11.845000000000002</c:v>
                </c:pt>
                <c:pt idx="150">
                  <c:v>11.363750000000024</c:v>
                </c:pt>
                <c:pt idx="151">
                  <c:v>11.722083333333332</c:v>
                </c:pt>
                <c:pt idx="152">
                  <c:v>12.090083333333332</c:v>
                </c:pt>
                <c:pt idx="153">
                  <c:v>11.838166666666666</c:v>
                </c:pt>
                <c:pt idx="154">
                  <c:v>11.475041666666726</c:v>
                </c:pt>
                <c:pt idx="155">
                  <c:v>11.945833333333336</c:v>
                </c:pt>
                <c:pt idx="156">
                  <c:v>11.828041666666666</c:v>
                </c:pt>
                <c:pt idx="157">
                  <c:v>10.592625</c:v>
                </c:pt>
                <c:pt idx="158">
                  <c:v>11.471500000000002</c:v>
                </c:pt>
                <c:pt idx="159">
                  <c:v>11.045416666666776</c:v>
                </c:pt>
                <c:pt idx="160">
                  <c:v>11.409083333333356</c:v>
                </c:pt>
                <c:pt idx="161">
                  <c:v>11.137500000000001</c:v>
                </c:pt>
                <c:pt idx="162">
                  <c:v>10.583875000000001</c:v>
                </c:pt>
                <c:pt idx="163">
                  <c:v>10.785833333333334</c:v>
                </c:pt>
                <c:pt idx="164">
                  <c:v>11.389333333333354</c:v>
                </c:pt>
                <c:pt idx="165">
                  <c:v>11.006375</c:v>
                </c:pt>
                <c:pt idx="166">
                  <c:v>10.823875000000001</c:v>
                </c:pt>
                <c:pt idx="167">
                  <c:v>10.347083333333334</c:v>
                </c:pt>
                <c:pt idx="168">
                  <c:v>10.365083333333526</c:v>
                </c:pt>
                <c:pt idx="169">
                  <c:v>10.2095</c:v>
                </c:pt>
                <c:pt idx="170">
                  <c:v>9.9224583333333367</c:v>
                </c:pt>
                <c:pt idx="171">
                  <c:v>9.7979166666666675</c:v>
                </c:pt>
                <c:pt idx="172">
                  <c:v>9.6639583333333334</c:v>
                </c:pt>
                <c:pt idx="173">
                  <c:v>9.4376666666666704</c:v>
                </c:pt>
                <c:pt idx="174">
                  <c:v>9.4269583333333333</c:v>
                </c:pt>
                <c:pt idx="175">
                  <c:v>9.6895833333333368</c:v>
                </c:pt>
                <c:pt idx="176">
                  <c:v>9.631791666666663</c:v>
                </c:pt>
                <c:pt idx="177">
                  <c:v>10.092416666666866</c:v>
                </c:pt>
                <c:pt idx="178">
                  <c:v>10.745083333333334</c:v>
                </c:pt>
                <c:pt idx="179">
                  <c:v>11.083750000000002</c:v>
                </c:pt>
                <c:pt idx="180">
                  <c:v>10.75791666666667</c:v>
                </c:pt>
                <c:pt idx="181">
                  <c:v>10.903458333333354</c:v>
                </c:pt>
                <c:pt idx="182">
                  <c:v>10.856875</c:v>
                </c:pt>
                <c:pt idx="183">
                  <c:v>10.991666666666672</c:v>
                </c:pt>
                <c:pt idx="184">
                  <c:v>10.563916666666676</c:v>
                </c:pt>
                <c:pt idx="185">
                  <c:v>10.104583333333332</c:v>
                </c:pt>
                <c:pt idx="186">
                  <c:v>10.349541666666672</c:v>
                </c:pt>
                <c:pt idx="187">
                  <c:v>10.26125</c:v>
                </c:pt>
                <c:pt idx="188">
                  <c:v>10.10504166666667</c:v>
                </c:pt>
                <c:pt idx="189">
                  <c:v>9.7577083333333334</c:v>
                </c:pt>
                <c:pt idx="190">
                  <c:v>10.037041666666667</c:v>
                </c:pt>
                <c:pt idx="191">
                  <c:v>9.7075000000000014</c:v>
                </c:pt>
                <c:pt idx="192">
                  <c:v>10.33491666666667</c:v>
                </c:pt>
                <c:pt idx="193">
                  <c:v>9.9692916666666704</c:v>
                </c:pt>
                <c:pt idx="194">
                  <c:v>11.049583333333334</c:v>
                </c:pt>
                <c:pt idx="195">
                  <c:v>11.209999999999999</c:v>
                </c:pt>
                <c:pt idx="196">
                  <c:v>10.749624999999998</c:v>
                </c:pt>
                <c:pt idx="197">
                  <c:v>7.0659999999999945</c:v>
                </c:pt>
                <c:pt idx="198">
                  <c:v>7.8044999999999956</c:v>
                </c:pt>
                <c:pt idx="199">
                  <c:v>10.162083333333356</c:v>
                </c:pt>
                <c:pt idx="200">
                  <c:v>9.7407500000000002</c:v>
                </c:pt>
                <c:pt idx="201">
                  <c:v>9.2499583333333089</c:v>
                </c:pt>
                <c:pt idx="202">
                  <c:v>9.4525416666668267</c:v>
                </c:pt>
                <c:pt idx="203">
                  <c:v>9.2204166666666705</c:v>
                </c:pt>
                <c:pt idx="204">
                  <c:v>9.526625000000001</c:v>
                </c:pt>
                <c:pt idx="205">
                  <c:v>9.3848333333333347</c:v>
                </c:pt>
                <c:pt idx="206">
                  <c:v>9.4688750000000006</c:v>
                </c:pt>
                <c:pt idx="207">
                  <c:v>9.2733333333333334</c:v>
                </c:pt>
                <c:pt idx="208">
                  <c:v>9.231583333333333</c:v>
                </c:pt>
                <c:pt idx="209">
                  <c:v>8.6187500000000004</c:v>
                </c:pt>
                <c:pt idx="210">
                  <c:v>8.4347500000000011</c:v>
                </c:pt>
                <c:pt idx="211">
                  <c:v>8.1912499999999984</c:v>
                </c:pt>
                <c:pt idx="212">
                  <c:v>8.313625</c:v>
                </c:pt>
                <c:pt idx="213">
                  <c:v>8.6473749999999949</c:v>
                </c:pt>
                <c:pt idx="214">
                  <c:v>8.5275416666666661</c:v>
                </c:pt>
                <c:pt idx="215">
                  <c:v>8.5128750000000011</c:v>
                </c:pt>
                <c:pt idx="216">
                  <c:v>8.437125</c:v>
                </c:pt>
                <c:pt idx="217">
                  <c:v>8.1305833333333322</c:v>
                </c:pt>
                <c:pt idx="218">
                  <c:v>8.9402500000000007</c:v>
                </c:pt>
                <c:pt idx="219">
                  <c:v>8.0895416666666708</c:v>
                </c:pt>
                <c:pt idx="220">
                  <c:v>8.0158333333333367</c:v>
                </c:pt>
                <c:pt idx="221">
                  <c:v>7.8324999999999996</c:v>
                </c:pt>
                <c:pt idx="222">
                  <c:v>8.5239166666666666</c:v>
                </c:pt>
                <c:pt idx="223">
                  <c:v>8.9679166666666728</c:v>
                </c:pt>
                <c:pt idx="224">
                  <c:v>9.0154166666668267</c:v>
                </c:pt>
                <c:pt idx="225">
                  <c:v>7.6174999999999855</c:v>
                </c:pt>
                <c:pt idx="226">
                  <c:v>9.8904166666668267</c:v>
                </c:pt>
                <c:pt idx="227">
                  <c:v>9.3766666666668268</c:v>
                </c:pt>
                <c:pt idx="228">
                  <c:v>9.6732916666666675</c:v>
                </c:pt>
                <c:pt idx="229">
                  <c:v>8.6027916666666666</c:v>
                </c:pt>
                <c:pt idx="230">
                  <c:v>9.7382083333332989</c:v>
                </c:pt>
                <c:pt idx="231">
                  <c:v>7.5958333333333394</c:v>
                </c:pt>
                <c:pt idx="232">
                  <c:v>8.8516666666667767</c:v>
                </c:pt>
                <c:pt idx="233">
                  <c:v>9.1242916666666609</c:v>
                </c:pt>
                <c:pt idx="234">
                  <c:v>9.613999999999999</c:v>
                </c:pt>
                <c:pt idx="235">
                  <c:v>9.7175000000000011</c:v>
                </c:pt>
                <c:pt idx="236">
                  <c:v>9.5646250000000013</c:v>
                </c:pt>
                <c:pt idx="237">
                  <c:v>9.8305000000000007</c:v>
                </c:pt>
                <c:pt idx="238">
                  <c:v>9.726208333333318</c:v>
                </c:pt>
                <c:pt idx="239">
                  <c:v>10.11525</c:v>
                </c:pt>
                <c:pt idx="240">
                  <c:v>9.931541666666666</c:v>
                </c:pt>
                <c:pt idx="241">
                  <c:v>9.8565000000001248</c:v>
                </c:pt>
                <c:pt idx="242">
                  <c:v>10.035041666666666</c:v>
                </c:pt>
                <c:pt idx="243">
                  <c:v>10.32525</c:v>
                </c:pt>
                <c:pt idx="244">
                  <c:v>9.7904583333333335</c:v>
                </c:pt>
                <c:pt idx="245">
                  <c:v>10.495833333333374</c:v>
                </c:pt>
                <c:pt idx="246">
                  <c:v>9.8679166666666767</c:v>
                </c:pt>
                <c:pt idx="247">
                  <c:v>10.415000000000004</c:v>
                </c:pt>
                <c:pt idx="248">
                  <c:v>10.984125000000001</c:v>
                </c:pt>
                <c:pt idx="249">
                  <c:v>10.856166666666862</c:v>
                </c:pt>
                <c:pt idx="250">
                  <c:v>10.794833333333331</c:v>
                </c:pt>
                <c:pt idx="251">
                  <c:v>10.440416666666676</c:v>
                </c:pt>
                <c:pt idx="252">
                  <c:v>9.9204166666667248</c:v>
                </c:pt>
                <c:pt idx="253">
                  <c:v>10.683583333333354</c:v>
                </c:pt>
                <c:pt idx="254">
                  <c:v>10.190083333333332</c:v>
                </c:pt>
                <c:pt idx="255">
                  <c:v>10.418750000000001</c:v>
                </c:pt>
                <c:pt idx="256">
                  <c:v>10.477583333333374</c:v>
                </c:pt>
                <c:pt idx="257">
                  <c:v>10.929125000000001</c:v>
                </c:pt>
                <c:pt idx="258">
                  <c:v>10.610625000000001</c:v>
                </c:pt>
                <c:pt idx="259">
                  <c:v>10.475000000000026</c:v>
                </c:pt>
                <c:pt idx="260">
                  <c:v>10.502125000000001</c:v>
                </c:pt>
                <c:pt idx="261">
                  <c:v>10.957625</c:v>
                </c:pt>
                <c:pt idx="262">
                  <c:v>11.196625000000001</c:v>
                </c:pt>
                <c:pt idx="263">
                  <c:v>11.150166666666674</c:v>
                </c:pt>
                <c:pt idx="264">
                  <c:v>11.346166666666672</c:v>
                </c:pt>
                <c:pt idx="265">
                  <c:v>11.270958333333335</c:v>
                </c:pt>
                <c:pt idx="266">
                  <c:v>11.54091666666667</c:v>
                </c:pt>
                <c:pt idx="267">
                  <c:v>14.219166666666666</c:v>
                </c:pt>
                <c:pt idx="268">
                  <c:v>18.229916666666664</c:v>
                </c:pt>
                <c:pt idx="269">
                  <c:v>23.126708333332989</c:v>
                </c:pt>
                <c:pt idx="270">
                  <c:v>28.304583333332989</c:v>
                </c:pt>
                <c:pt idx="271">
                  <c:v>30.077916666666695</c:v>
                </c:pt>
                <c:pt idx="272">
                  <c:v>31.144166666666695</c:v>
                </c:pt>
                <c:pt idx="273">
                  <c:v>31.926791666666663</c:v>
                </c:pt>
                <c:pt idx="274">
                  <c:v>32.449125000000002</c:v>
                </c:pt>
                <c:pt idx="275">
                  <c:v>33.624583333333334</c:v>
                </c:pt>
                <c:pt idx="276">
                  <c:v>40.17433333333333</c:v>
                </c:pt>
                <c:pt idx="277">
                  <c:v>40</c:v>
                </c:pt>
                <c:pt idx="278">
                  <c:v>36.439083333333294</c:v>
                </c:pt>
                <c:pt idx="279">
                  <c:v>31.856249999999989</c:v>
                </c:pt>
                <c:pt idx="280">
                  <c:v>31.533708333332989</c:v>
                </c:pt>
                <c:pt idx="281">
                  <c:v>31.061374999999988</c:v>
                </c:pt>
                <c:pt idx="282">
                  <c:v>25.065958333333189</c:v>
                </c:pt>
                <c:pt idx="283">
                  <c:v>20.491666666666667</c:v>
                </c:pt>
                <c:pt idx="284">
                  <c:v>17.600333333332859</c:v>
                </c:pt>
                <c:pt idx="285">
                  <c:v>17.326250000000005</c:v>
                </c:pt>
                <c:pt idx="286">
                  <c:v>17.942375000000002</c:v>
                </c:pt>
                <c:pt idx="287">
                  <c:v>17.671666666666695</c:v>
                </c:pt>
                <c:pt idx="288">
                  <c:v>19.899750000000001</c:v>
                </c:pt>
                <c:pt idx="289">
                  <c:v>27.703999999999986</c:v>
                </c:pt>
                <c:pt idx="290">
                  <c:v>27.132000000000001</c:v>
                </c:pt>
                <c:pt idx="291">
                  <c:v>30.513333333332877</c:v>
                </c:pt>
                <c:pt idx="292">
                  <c:v>31.217124999999999</c:v>
                </c:pt>
                <c:pt idx="293">
                  <c:v>23.475624999999614</c:v>
                </c:pt>
                <c:pt idx="294">
                  <c:v>19.6295</c:v>
                </c:pt>
                <c:pt idx="295">
                  <c:v>18.141666666666691</c:v>
                </c:pt>
                <c:pt idx="296">
                  <c:v>16.599875000000235</c:v>
                </c:pt>
                <c:pt idx="297">
                  <c:v>15.392583333333521</c:v>
                </c:pt>
                <c:pt idx="298">
                  <c:v>16.434333333332827</c:v>
                </c:pt>
                <c:pt idx="299">
                  <c:v>15.959291666666672</c:v>
                </c:pt>
                <c:pt idx="300">
                  <c:v>15.581916666666666</c:v>
                </c:pt>
                <c:pt idx="301">
                  <c:v>14.68954166666667</c:v>
                </c:pt>
                <c:pt idx="302">
                  <c:v>15.270541666666666</c:v>
                </c:pt>
                <c:pt idx="303">
                  <c:v>20.233749999999599</c:v>
                </c:pt>
                <c:pt idx="304">
                  <c:v>34.127500000000012</c:v>
                </c:pt>
                <c:pt idx="305">
                  <c:v>28.46862499999952</c:v>
                </c:pt>
                <c:pt idx="306">
                  <c:v>23.632999999999999</c:v>
                </c:pt>
                <c:pt idx="307">
                  <c:v>22.618750000000031</c:v>
                </c:pt>
                <c:pt idx="308">
                  <c:v>30.781583333332769</c:v>
                </c:pt>
                <c:pt idx="309">
                  <c:v>26.808000000000003</c:v>
                </c:pt>
                <c:pt idx="310">
                  <c:v>35.682375000000263</c:v>
                </c:pt>
                <c:pt idx="311">
                  <c:v>35.094583333333325</c:v>
                </c:pt>
                <c:pt idx="312">
                  <c:v>29.12208333333291</c:v>
                </c:pt>
                <c:pt idx="313">
                  <c:v>24.872083333332913</c:v>
                </c:pt>
                <c:pt idx="314">
                  <c:v>32.902333333333331</c:v>
                </c:pt>
                <c:pt idx="315">
                  <c:v>36.008333333333333</c:v>
                </c:pt>
                <c:pt idx="316">
                  <c:v>37.736166666666094</c:v>
                </c:pt>
                <c:pt idx="317">
                  <c:v>41.676625000000001</c:v>
                </c:pt>
                <c:pt idx="318">
                  <c:v>42.540291666665944</c:v>
                </c:pt>
                <c:pt idx="319">
                  <c:v>43.397083333332994</c:v>
                </c:pt>
                <c:pt idx="320">
                  <c:v>39.597500000000011</c:v>
                </c:pt>
                <c:pt idx="321">
                  <c:v>41.567083333333294</c:v>
                </c:pt>
                <c:pt idx="322">
                  <c:v>38.807708333333295</c:v>
                </c:pt>
                <c:pt idx="323">
                  <c:v>36.956666666665278</c:v>
                </c:pt>
                <c:pt idx="324">
                  <c:v>37</c:v>
                </c:pt>
                <c:pt idx="325">
                  <c:v>37</c:v>
                </c:pt>
                <c:pt idx="326">
                  <c:v>37</c:v>
                </c:pt>
                <c:pt idx="327">
                  <c:v>37</c:v>
                </c:pt>
                <c:pt idx="328">
                  <c:v>37</c:v>
                </c:pt>
                <c:pt idx="329">
                  <c:v>49.780166666665998</c:v>
                </c:pt>
                <c:pt idx="330">
                  <c:v>52.928125000000463</c:v>
                </c:pt>
                <c:pt idx="331">
                  <c:v>55.498333333333363</c:v>
                </c:pt>
                <c:pt idx="332">
                  <c:v>48.046958333333329</c:v>
                </c:pt>
                <c:pt idx="333">
                  <c:v>48.178666666665997</c:v>
                </c:pt>
                <c:pt idx="334">
                  <c:v>50.321208333333324</c:v>
                </c:pt>
                <c:pt idx="335">
                  <c:v>47.371249999999996</c:v>
                </c:pt>
                <c:pt idx="336">
                  <c:v>48.536625000000008</c:v>
                </c:pt>
                <c:pt idx="337">
                  <c:v>55.247750000000003</c:v>
                </c:pt>
                <c:pt idx="338">
                  <c:v>58.03145833333334</c:v>
                </c:pt>
                <c:pt idx="339">
                  <c:v>53.778750000000613</c:v>
                </c:pt>
                <c:pt idx="340">
                  <c:v>54.362875000000003</c:v>
                </c:pt>
                <c:pt idx="341">
                  <c:v>60.122916666666654</c:v>
                </c:pt>
                <c:pt idx="342">
                  <c:v>59.520041666665975</c:v>
                </c:pt>
                <c:pt idx="343">
                  <c:v>54.262083333333329</c:v>
                </c:pt>
                <c:pt idx="344">
                  <c:v>63.715833333333329</c:v>
                </c:pt>
                <c:pt idx="345">
                  <c:v>56.853749999999998</c:v>
                </c:pt>
                <c:pt idx="346">
                  <c:v>55.606666666665994</c:v>
                </c:pt>
                <c:pt idx="347">
                  <c:v>57.281666666665579</c:v>
                </c:pt>
                <c:pt idx="348">
                  <c:v>59.777500000000003</c:v>
                </c:pt>
                <c:pt idx="349">
                  <c:v>56.317916666665994</c:v>
                </c:pt>
                <c:pt idx="350">
                  <c:v>58.324166666665974</c:v>
                </c:pt>
                <c:pt idx="351">
                  <c:v>57.444583333332844</c:v>
                </c:pt>
                <c:pt idx="352">
                  <c:v>60.597500000000011</c:v>
                </c:pt>
                <c:pt idx="353">
                  <c:v>61.490833333333335</c:v>
                </c:pt>
                <c:pt idx="354">
                  <c:v>58.163083333333326</c:v>
                </c:pt>
                <c:pt idx="355">
                  <c:v>53.426666666665994</c:v>
                </c:pt>
                <c:pt idx="356">
                  <c:v>54.269250000000063</c:v>
                </c:pt>
                <c:pt idx="357">
                  <c:v>48.052916666665993</c:v>
                </c:pt>
                <c:pt idx="358">
                  <c:v>42.449708333333334</c:v>
                </c:pt>
                <c:pt idx="359">
                  <c:v>41.042916666666294</c:v>
                </c:pt>
                <c:pt idx="360">
                  <c:v>42</c:v>
                </c:pt>
                <c:pt idx="361">
                  <c:v>42</c:v>
                </c:pt>
                <c:pt idx="362">
                  <c:v>42</c:v>
                </c:pt>
                <c:pt idx="363">
                  <c:v>41</c:v>
                </c:pt>
                <c:pt idx="364">
                  <c:v>47.617625000000004</c:v>
                </c:pt>
                <c:pt idx="365">
                  <c:v>47.103875000000002</c:v>
                </c:pt>
              </c:numCache>
            </c:numRef>
          </c:val>
        </c:ser>
        <c:ser>
          <c:idx val="1"/>
          <c:order val="1"/>
          <c:tx>
            <c:strRef>
              <c:f>'temp powrotu'!$D$4</c:f>
              <c:strCache>
                <c:ptCount val="1"/>
                <c:pt idx="0">
                  <c:v>BIOMASA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cat>
            <c:multiLvlStrRef>
              <c:f>'temp powrotu'!$A$4:$B$369</c:f>
              <c:multiLvlStrCache>
                <c:ptCount val="366"/>
                <c:lvl>
                  <c:pt idx="1">
                    <c:v>1.</c:v>
                  </c:pt>
                  <c:pt idx="2">
                    <c:v>2.</c:v>
                  </c:pt>
                  <c:pt idx="3">
                    <c:v>3.</c:v>
                  </c:pt>
                  <c:pt idx="4">
                    <c:v>4.</c:v>
                  </c:pt>
                  <c:pt idx="5">
                    <c:v>5.</c:v>
                  </c:pt>
                  <c:pt idx="6">
                    <c:v>6.</c:v>
                  </c:pt>
                  <c:pt idx="7">
                    <c:v>7.</c:v>
                  </c:pt>
                  <c:pt idx="8">
                    <c:v>8.</c:v>
                  </c:pt>
                  <c:pt idx="9">
                    <c:v>9.</c:v>
                  </c:pt>
                  <c:pt idx="10">
                    <c:v>10.</c:v>
                  </c:pt>
                  <c:pt idx="11">
                    <c:v>11.</c:v>
                  </c:pt>
                  <c:pt idx="12">
                    <c:v>12.</c:v>
                  </c:pt>
                  <c:pt idx="13">
                    <c:v>13.</c:v>
                  </c:pt>
                  <c:pt idx="14">
                    <c:v>14.</c:v>
                  </c:pt>
                  <c:pt idx="15">
                    <c:v>15.</c:v>
                  </c:pt>
                  <c:pt idx="16">
                    <c:v>16.</c:v>
                  </c:pt>
                  <c:pt idx="17">
                    <c:v>17.</c:v>
                  </c:pt>
                  <c:pt idx="18">
                    <c:v>18.</c:v>
                  </c:pt>
                  <c:pt idx="19">
                    <c:v>19.</c:v>
                  </c:pt>
                  <c:pt idx="20">
                    <c:v>20.</c:v>
                  </c:pt>
                  <c:pt idx="21">
                    <c:v>21.</c:v>
                  </c:pt>
                  <c:pt idx="22">
                    <c:v>22.</c:v>
                  </c:pt>
                  <c:pt idx="23">
                    <c:v>23.</c:v>
                  </c:pt>
                  <c:pt idx="24">
                    <c:v>24.</c:v>
                  </c:pt>
                  <c:pt idx="25">
                    <c:v>25.</c:v>
                  </c:pt>
                  <c:pt idx="26">
                    <c:v>26.</c:v>
                  </c:pt>
                  <c:pt idx="27">
                    <c:v>27.</c:v>
                  </c:pt>
                  <c:pt idx="28">
                    <c:v>28.</c:v>
                  </c:pt>
                  <c:pt idx="29">
                    <c:v>29.</c:v>
                  </c:pt>
                  <c:pt idx="30">
                    <c:v>30.</c:v>
                  </c:pt>
                  <c:pt idx="31">
                    <c:v>31.</c:v>
                  </c:pt>
                  <c:pt idx="32">
                    <c:v>1.</c:v>
                  </c:pt>
                  <c:pt idx="33">
                    <c:v>2.</c:v>
                  </c:pt>
                  <c:pt idx="34">
                    <c:v>3.</c:v>
                  </c:pt>
                  <c:pt idx="35">
                    <c:v>4.</c:v>
                  </c:pt>
                  <c:pt idx="36">
                    <c:v>5.</c:v>
                  </c:pt>
                  <c:pt idx="37">
                    <c:v>6.</c:v>
                  </c:pt>
                  <c:pt idx="38">
                    <c:v>7.</c:v>
                  </c:pt>
                  <c:pt idx="39">
                    <c:v>8.</c:v>
                  </c:pt>
                  <c:pt idx="40">
                    <c:v>9.</c:v>
                  </c:pt>
                  <c:pt idx="41">
                    <c:v>10.</c:v>
                  </c:pt>
                  <c:pt idx="42">
                    <c:v>11.</c:v>
                  </c:pt>
                  <c:pt idx="43">
                    <c:v>12.</c:v>
                  </c:pt>
                  <c:pt idx="44">
                    <c:v>13.</c:v>
                  </c:pt>
                  <c:pt idx="45">
                    <c:v>14.</c:v>
                  </c:pt>
                  <c:pt idx="46">
                    <c:v>15.</c:v>
                  </c:pt>
                  <c:pt idx="47">
                    <c:v>16.</c:v>
                  </c:pt>
                  <c:pt idx="48">
                    <c:v>17.</c:v>
                  </c:pt>
                  <c:pt idx="49">
                    <c:v>18.</c:v>
                  </c:pt>
                  <c:pt idx="50">
                    <c:v>19.</c:v>
                  </c:pt>
                  <c:pt idx="51">
                    <c:v>20.</c:v>
                  </c:pt>
                  <c:pt idx="52">
                    <c:v>21.</c:v>
                  </c:pt>
                  <c:pt idx="53">
                    <c:v>22.</c:v>
                  </c:pt>
                  <c:pt idx="54">
                    <c:v>23.</c:v>
                  </c:pt>
                  <c:pt idx="55">
                    <c:v>24.</c:v>
                  </c:pt>
                  <c:pt idx="56">
                    <c:v>25.</c:v>
                  </c:pt>
                  <c:pt idx="57">
                    <c:v>26.</c:v>
                  </c:pt>
                  <c:pt idx="58">
                    <c:v>27.</c:v>
                  </c:pt>
                  <c:pt idx="59">
                    <c:v>28.</c:v>
                  </c:pt>
                  <c:pt idx="60">
                    <c:v>1.</c:v>
                  </c:pt>
                  <c:pt idx="61">
                    <c:v>2.</c:v>
                  </c:pt>
                  <c:pt idx="62">
                    <c:v>3.</c:v>
                  </c:pt>
                  <c:pt idx="63">
                    <c:v>4.</c:v>
                  </c:pt>
                  <c:pt idx="64">
                    <c:v>5.</c:v>
                  </c:pt>
                  <c:pt idx="65">
                    <c:v>6.</c:v>
                  </c:pt>
                  <c:pt idx="66">
                    <c:v>7.</c:v>
                  </c:pt>
                  <c:pt idx="67">
                    <c:v>8.</c:v>
                  </c:pt>
                  <c:pt idx="68">
                    <c:v>9.</c:v>
                  </c:pt>
                  <c:pt idx="69">
                    <c:v>10.</c:v>
                  </c:pt>
                  <c:pt idx="70">
                    <c:v>11.</c:v>
                  </c:pt>
                  <c:pt idx="71">
                    <c:v>12.</c:v>
                  </c:pt>
                  <c:pt idx="72">
                    <c:v>13.</c:v>
                  </c:pt>
                  <c:pt idx="73">
                    <c:v>14.</c:v>
                  </c:pt>
                  <c:pt idx="74">
                    <c:v>15.</c:v>
                  </c:pt>
                  <c:pt idx="75">
                    <c:v>16.</c:v>
                  </c:pt>
                  <c:pt idx="76">
                    <c:v>17.</c:v>
                  </c:pt>
                  <c:pt idx="77">
                    <c:v>18.</c:v>
                  </c:pt>
                  <c:pt idx="78">
                    <c:v>19.</c:v>
                  </c:pt>
                  <c:pt idx="79">
                    <c:v>20.</c:v>
                  </c:pt>
                  <c:pt idx="80">
                    <c:v>21.</c:v>
                  </c:pt>
                  <c:pt idx="81">
                    <c:v>22.</c:v>
                  </c:pt>
                  <c:pt idx="82">
                    <c:v>23.</c:v>
                  </c:pt>
                  <c:pt idx="83">
                    <c:v>24.</c:v>
                  </c:pt>
                  <c:pt idx="84">
                    <c:v>25.</c:v>
                  </c:pt>
                  <c:pt idx="85">
                    <c:v>26.</c:v>
                  </c:pt>
                  <c:pt idx="86">
                    <c:v>27.</c:v>
                  </c:pt>
                  <c:pt idx="87">
                    <c:v>28.</c:v>
                  </c:pt>
                  <c:pt idx="88">
                    <c:v>29.</c:v>
                  </c:pt>
                  <c:pt idx="89">
                    <c:v>30.</c:v>
                  </c:pt>
                  <c:pt idx="90">
                    <c:v>31.</c:v>
                  </c:pt>
                  <c:pt idx="91">
                    <c:v>1.</c:v>
                  </c:pt>
                  <c:pt idx="92">
                    <c:v>2.</c:v>
                  </c:pt>
                  <c:pt idx="93">
                    <c:v>3.</c:v>
                  </c:pt>
                  <c:pt idx="94">
                    <c:v>4.</c:v>
                  </c:pt>
                  <c:pt idx="95">
                    <c:v>5.</c:v>
                  </c:pt>
                  <c:pt idx="96">
                    <c:v>6.</c:v>
                  </c:pt>
                  <c:pt idx="97">
                    <c:v>7.</c:v>
                  </c:pt>
                  <c:pt idx="98">
                    <c:v>8.</c:v>
                  </c:pt>
                  <c:pt idx="99">
                    <c:v>9.</c:v>
                  </c:pt>
                  <c:pt idx="100">
                    <c:v>10.</c:v>
                  </c:pt>
                  <c:pt idx="101">
                    <c:v>11.</c:v>
                  </c:pt>
                  <c:pt idx="102">
                    <c:v>12.</c:v>
                  </c:pt>
                  <c:pt idx="103">
                    <c:v>13.</c:v>
                  </c:pt>
                  <c:pt idx="104">
                    <c:v>14.</c:v>
                  </c:pt>
                  <c:pt idx="105">
                    <c:v>15.</c:v>
                  </c:pt>
                  <c:pt idx="106">
                    <c:v>16.</c:v>
                  </c:pt>
                  <c:pt idx="107">
                    <c:v>17.</c:v>
                  </c:pt>
                  <c:pt idx="108">
                    <c:v>18.</c:v>
                  </c:pt>
                  <c:pt idx="109">
                    <c:v>19.</c:v>
                  </c:pt>
                  <c:pt idx="110">
                    <c:v>20.</c:v>
                  </c:pt>
                  <c:pt idx="111">
                    <c:v>21.</c:v>
                  </c:pt>
                  <c:pt idx="112">
                    <c:v>22.</c:v>
                  </c:pt>
                  <c:pt idx="113">
                    <c:v>23.</c:v>
                  </c:pt>
                  <c:pt idx="114">
                    <c:v>24.</c:v>
                  </c:pt>
                  <c:pt idx="115">
                    <c:v>25.</c:v>
                  </c:pt>
                  <c:pt idx="116">
                    <c:v>26.</c:v>
                  </c:pt>
                  <c:pt idx="117">
                    <c:v>27.</c:v>
                  </c:pt>
                  <c:pt idx="118">
                    <c:v>28.</c:v>
                  </c:pt>
                  <c:pt idx="119">
                    <c:v>29.</c:v>
                  </c:pt>
                  <c:pt idx="120">
                    <c:v>30.</c:v>
                  </c:pt>
                  <c:pt idx="121">
                    <c:v>1.</c:v>
                  </c:pt>
                  <c:pt idx="122">
                    <c:v>2.</c:v>
                  </c:pt>
                  <c:pt idx="123">
                    <c:v>3.</c:v>
                  </c:pt>
                  <c:pt idx="124">
                    <c:v>4.</c:v>
                  </c:pt>
                  <c:pt idx="125">
                    <c:v>5.</c:v>
                  </c:pt>
                  <c:pt idx="126">
                    <c:v>6.</c:v>
                  </c:pt>
                  <c:pt idx="127">
                    <c:v>7.</c:v>
                  </c:pt>
                  <c:pt idx="128">
                    <c:v>8.</c:v>
                  </c:pt>
                  <c:pt idx="129">
                    <c:v>9.</c:v>
                  </c:pt>
                  <c:pt idx="130">
                    <c:v>10.</c:v>
                  </c:pt>
                  <c:pt idx="131">
                    <c:v>11.</c:v>
                  </c:pt>
                  <c:pt idx="132">
                    <c:v>12.</c:v>
                  </c:pt>
                  <c:pt idx="133">
                    <c:v>13.</c:v>
                  </c:pt>
                  <c:pt idx="134">
                    <c:v>14.</c:v>
                  </c:pt>
                  <c:pt idx="135">
                    <c:v>15.</c:v>
                  </c:pt>
                  <c:pt idx="136">
                    <c:v>16.</c:v>
                  </c:pt>
                  <c:pt idx="137">
                    <c:v>17.</c:v>
                  </c:pt>
                  <c:pt idx="138">
                    <c:v>18.</c:v>
                  </c:pt>
                  <c:pt idx="139">
                    <c:v>19.</c:v>
                  </c:pt>
                  <c:pt idx="140">
                    <c:v>20.</c:v>
                  </c:pt>
                  <c:pt idx="141">
                    <c:v>21.</c:v>
                  </c:pt>
                  <c:pt idx="142">
                    <c:v>22.</c:v>
                  </c:pt>
                  <c:pt idx="143">
                    <c:v>23.</c:v>
                  </c:pt>
                  <c:pt idx="144">
                    <c:v>24.</c:v>
                  </c:pt>
                  <c:pt idx="145">
                    <c:v>25.</c:v>
                  </c:pt>
                  <c:pt idx="146">
                    <c:v>26.</c:v>
                  </c:pt>
                  <c:pt idx="147">
                    <c:v>27.</c:v>
                  </c:pt>
                  <c:pt idx="148">
                    <c:v>28.</c:v>
                  </c:pt>
                  <c:pt idx="149">
                    <c:v>29.</c:v>
                  </c:pt>
                  <c:pt idx="150">
                    <c:v>30.</c:v>
                  </c:pt>
                  <c:pt idx="151">
                    <c:v>31.</c:v>
                  </c:pt>
                  <c:pt idx="152">
                    <c:v>1.</c:v>
                  </c:pt>
                  <c:pt idx="153">
                    <c:v>2.</c:v>
                  </c:pt>
                  <c:pt idx="154">
                    <c:v>3.</c:v>
                  </c:pt>
                  <c:pt idx="155">
                    <c:v>4.</c:v>
                  </c:pt>
                  <c:pt idx="156">
                    <c:v>5.</c:v>
                  </c:pt>
                  <c:pt idx="157">
                    <c:v>6.</c:v>
                  </c:pt>
                  <c:pt idx="158">
                    <c:v>7.</c:v>
                  </c:pt>
                  <c:pt idx="159">
                    <c:v>8.</c:v>
                  </c:pt>
                  <c:pt idx="160">
                    <c:v>9.</c:v>
                  </c:pt>
                  <c:pt idx="161">
                    <c:v>10.</c:v>
                  </c:pt>
                  <c:pt idx="162">
                    <c:v>11.</c:v>
                  </c:pt>
                  <c:pt idx="163">
                    <c:v>12.</c:v>
                  </c:pt>
                  <c:pt idx="164">
                    <c:v>13.</c:v>
                  </c:pt>
                  <c:pt idx="165">
                    <c:v>14.</c:v>
                  </c:pt>
                  <c:pt idx="166">
                    <c:v>15.</c:v>
                  </c:pt>
                  <c:pt idx="167">
                    <c:v>16.</c:v>
                  </c:pt>
                  <c:pt idx="168">
                    <c:v>17.</c:v>
                  </c:pt>
                  <c:pt idx="169">
                    <c:v>18.</c:v>
                  </c:pt>
                  <c:pt idx="170">
                    <c:v>19.</c:v>
                  </c:pt>
                  <c:pt idx="171">
                    <c:v>20.</c:v>
                  </c:pt>
                  <c:pt idx="172">
                    <c:v>21.</c:v>
                  </c:pt>
                  <c:pt idx="173">
                    <c:v>22.</c:v>
                  </c:pt>
                  <c:pt idx="174">
                    <c:v>23.</c:v>
                  </c:pt>
                  <c:pt idx="175">
                    <c:v>24.</c:v>
                  </c:pt>
                  <c:pt idx="176">
                    <c:v>25.</c:v>
                  </c:pt>
                  <c:pt idx="177">
                    <c:v>26.</c:v>
                  </c:pt>
                  <c:pt idx="178">
                    <c:v>27.</c:v>
                  </c:pt>
                  <c:pt idx="179">
                    <c:v>28.</c:v>
                  </c:pt>
                  <c:pt idx="180">
                    <c:v>29.</c:v>
                  </c:pt>
                  <c:pt idx="181">
                    <c:v>30.</c:v>
                  </c:pt>
                  <c:pt idx="182">
                    <c:v>1.</c:v>
                  </c:pt>
                  <c:pt idx="183">
                    <c:v>2.</c:v>
                  </c:pt>
                  <c:pt idx="184">
                    <c:v>3.</c:v>
                  </c:pt>
                  <c:pt idx="185">
                    <c:v>4.</c:v>
                  </c:pt>
                  <c:pt idx="186">
                    <c:v>5.</c:v>
                  </c:pt>
                  <c:pt idx="187">
                    <c:v>6.</c:v>
                  </c:pt>
                  <c:pt idx="188">
                    <c:v>7.</c:v>
                  </c:pt>
                  <c:pt idx="189">
                    <c:v>8.</c:v>
                  </c:pt>
                  <c:pt idx="190">
                    <c:v>9.</c:v>
                  </c:pt>
                  <c:pt idx="191">
                    <c:v>10.</c:v>
                  </c:pt>
                  <c:pt idx="192">
                    <c:v>11.</c:v>
                  </c:pt>
                  <c:pt idx="193">
                    <c:v>12.</c:v>
                  </c:pt>
                  <c:pt idx="194">
                    <c:v>13.</c:v>
                  </c:pt>
                  <c:pt idx="195">
                    <c:v>14.</c:v>
                  </c:pt>
                  <c:pt idx="196">
                    <c:v>15.</c:v>
                  </c:pt>
                  <c:pt idx="197">
                    <c:v>16.</c:v>
                  </c:pt>
                  <c:pt idx="198">
                    <c:v>17.</c:v>
                  </c:pt>
                  <c:pt idx="199">
                    <c:v>18.</c:v>
                  </c:pt>
                  <c:pt idx="200">
                    <c:v>19.</c:v>
                  </c:pt>
                  <c:pt idx="201">
                    <c:v>20.</c:v>
                  </c:pt>
                  <c:pt idx="202">
                    <c:v>21.</c:v>
                  </c:pt>
                  <c:pt idx="203">
                    <c:v>22.</c:v>
                  </c:pt>
                  <c:pt idx="204">
                    <c:v>23.</c:v>
                  </c:pt>
                  <c:pt idx="205">
                    <c:v>24.</c:v>
                  </c:pt>
                  <c:pt idx="206">
                    <c:v>25.</c:v>
                  </c:pt>
                  <c:pt idx="207">
                    <c:v>26.</c:v>
                  </c:pt>
                  <c:pt idx="208">
                    <c:v>27.</c:v>
                  </c:pt>
                  <c:pt idx="209">
                    <c:v>28.</c:v>
                  </c:pt>
                  <c:pt idx="210">
                    <c:v>29.</c:v>
                  </c:pt>
                  <c:pt idx="211">
                    <c:v>30.</c:v>
                  </c:pt>
                  <c:pt idx="212">
                    <c:v>31.</c:v>
                  </c:pt>
                  <c:pt idx="213">
                    <c:v>1.</c:v>
                  </c:pt>
                  <c:pt idx="214">
                    <c:v>2.</c:v>
                  </c:pt>
                  <c:pt idx="215">
                    <c:v>3.</c:v>
                  </c:pt>
                  <c:pt idx="216">
                    <c:v>4.</c:v>
                  </c:pt>
                  <c:pt idx="217">
                    <c:v>5.</c:v>
                  </c:pt>
                  <c:pt idx="218">
                    <c:v>6.</c:v>
                  </c:pt>
                  <c:pt idx="219">
                    <c:v>7.</c:v>
                  </c:pt>
                  <c:pt idx="220">
                    <c:v>8.</c:v>
                  </c:pt>
                  <c:pt idx="221">
                    <c:v>9.</c:v>
                  </c:pt>
                  <c:pt idx="222">
                    <c:v>10.</c:v>
                  </c:pt>
                  <c:pt idx="223">
                    <c:v>11.</c:v>
                  </c:pt>
                  <c:pt idx="224">
                    <c:v>12.</c:v>
                  </c:pt>
                  <c:pt idx="225">
                    <c:v>13.</c:v>
                  </c:pt>
                  <c:pt idx="226">
                    <c:v>14.</c:v>
                  </c:pt>
                  <c:pt idx="227">
                    <c:v>15.</c:v>
                  </c:pt>
                  <c:pt idx="228">
                    <c:v>16.</c:v>
                  </c:pt>
                  <c:pt idx="229">
                    <c:v>17.</c:v>
                  </c:pt>
                  <c:pt idx="230">
                    <c:v>18.</c:v>
                  </c:pt>
                  <c:pt idx="231">
                    <c:v>19.</c:v>
                  </c:pt>
                  <c:pt idx="232">
                    <c:v>20.</c:v>
                  </c:pt>
                  <c:pt idx="233">
                    <c:v>21.</c:v>
                  </c:pt>
                  <c:pt idx="234">
                    <c:v>22.</c:v>
                  </c:pt>
                  <c:pt idx="235">
                    <c:v>23.</c:v>
                  </c:pt>
                  <c:pt idx="236">
                    <c:v>24.</c:v>
                  </c:pt>
                  <c:pt idx="237">
                    <c:v>25.</c:v>
                  </c:pt>
                  <c:pt idx="238">
                    <c:v>26.</c:v>
                  </c:pt>
                  <c:pt idx="239">
                    <c:v>27.</c:v>
                  </c:pt>
                  <c:pt idx="240">
                    <c:v>28.</c:v>
                  </c:pt>
                  <c:pt idx="241">
                    <c:v>29.</c:v>
                  </c:pt>
                  <c:pt idx="242">
                    <c:v>30.</c:v>
                  </c:pt>
                  <c:pt idx="243">
                    <c:v>31.</c:v>
                  </c:pt>
                  <c:pt idx="244">
                    <c:v>1.</c:v>
                  </c:pt>
                  <c:pt idx="245">
                    <c:v>2.</c:v>
                  </c:pt>
                  <c:pt idx="246">
                    <c:v>3.</c:v>
                  </c:pt>
                  <c:pt idx="247">
                    <c:v>4.</c:v>
                  </c:pt>
                  <c:pt idx="248">
                    <c:v>5.</c:v>
                  </c:pt>
                  <c:pt idx="249">
                    <c:v>6.</c:v>
                  </c:pt>
                  <c:pt idx="250">
                    <c:v>7.</c:v>
                  </c:pt>
                  <c:pt idx="251">
                    <c:v>8.</c:v>
                  </c:pt>
                  <c:pt idx="252">
                    <c:v>9.</c:v>
                  </c:pt>
                  <c:pt idx="253">
                    <c:v>10.</c:v>
                  </c:pt>
                  <c:pt idx="254">
                    <c:v>11.</c:v>
                  </c:pt>
                  <c:pt idx="255">
                    <c:v>12.</c:v>
                  </c:pt>
                  <c:pt idx="256">
                    <c:v>13.</c:v>
                  </c:pt>
                  <c:pt idx="257">
                    <c:v>14.</c:v>
                  </c:pt>
                  <c:pt idx="258">
                    <c:v>15.</c:v>
                  </c:pt>
                  <c:pt idx="259">
                    <c:v>16.</c:v>
                  </c:pt>
                  <c:pt idx="260">
                    <c:v>17.</c:v>
                  </c:pt>
                  <c:pt idx="261">
                    <c:v>18.</c:v>
                  </c:pt>
                  <c:pt idx="262">
                    <c:v>19.</c:v>
                  </c:pt>
                  <c:pt idx="263">
                    <c:v>20.</c:v>
                  </c:pt>
                  <c:pt idx="264">
                    <c:v>21.</c:v>
                  </c:pt>
                  <c:pt idx="265">
                    <c:v>22.</c:v>
                  </c:pt>
                  <c:pt idx="266">
                    <c:v>23.</c:v>
                  </c:pt>
                  <c:pt idx="267">
                    <c:v>24.</c:v>
                  </c:pt>
                  <c:pt idx="268">
                    <c:v>25.</c:v>
                  </c:pt>
                  <c:pt idx="269">
                    <c:v>26.</c:v>
                  </c:pt>
                  <c:pt idx="270">
                    <c:v>27.</c:v>
                  </c:pt>
                  <c:pt idx="271">
                    <c:v>28.</c:v>
                  </c:pt>
                  <c:pt idx="272">
                    <c:v>29.</c:v>
                  </c:pt>
                  <c:pt idx="273">
                    <c:v>30.</c:v>
                  </c:pt>
                  <c:pt idx="274">
                    <c:v>1.</c:v>
                  </c:pt>
                  <c:pt idx="275">
                    <c:v>2.</c:v>
                  </c:pt>
                  <c:pt idx="276">
                    <c:v>3.</c:v>
                  </c:pt>
                  <c:pt idx="277">
                    <c:v>4.</c:v>
                  </c:pt>
                  <c:pt idx="278">
                    <c:v>5.</c:v>
                  </c:pt>
                  <c:pt idx="279">
                    <c:v>6.</c:v>
                  </c:pt>
                  <c:pt idx="280">
                    <c:v>7.</c:v>
                  </c:pt>
                  <c:pt idx="281">
                    <c:v>8.</c:v>
                  </c:pt>
                  <c:pt idx="282">
                    <c:v>9.</c:v>
                  </c:pt>
                  <c:pt idx="283">
                    <c:v>10.</c:v>
                  </c:pt>
                  <c:pt idx="284">
                    <c:v>11.</c:v>
                  </c:pt>
                  <c:pt idx="285">
                    <c:v>12.</c:v>
                  </c:pt>
                  <c:pt idx="286">
                    <c:v>13.</c:v>
                  </c:pt>
                  <c:pt idx="287">
                    <c:v>14.</c:v>
                  </c:pt>
                  <c:pt idx="288">
                    <c:v>15.</c:v>
                  </c:pt>
                  <c:pt idx="289">
                    <c:v>16.</c:v>
                  </c:pt>
                  <c:pt idx="290">
                    <c:v>17.</c:v>
                  </c:pt>
                  <c:pt idx="291">
                    <c:v>18.</c:v>
                  </c:pt>
                  <c:pt idx="292">
                    <c:v>19.</c:v>
                  </c:pt>
                  <c:pt idx="293">
                    <c:v>20.</c:v>
                  </c:pt>
                  <c:pt idx="294">
                    <c:v>21.</c:v>
                  </c:pt>
                  <c:pt idx="295">
                    <c:v>22.</c:v>
                  </c:pt>
                  <c:pt idx="296">
                    <c:v>23.</c:v>
                  </c:pt>
                  <c:pt idx="297">
                    <c:v>24.</c:v>
                  </c:pt>
                  <c:pt idx="298">
                    <c:v>25.</c:v>
                  </c:pt>
                  <c:pt idx="299">
                    <c:v>26.</c:v>
                  </c:pt>
                  <c:pt idx="300">
                    <c:v>27.</c:v>
                  </c:pt>
                  <c:pt idx="301">
                    <c:v>28.</c:v>
                  </c:pt>
                  <c:pt idx="302">
                    <c:v>29.</c:v>
                  </c:pt>
                  <c:pt idx="303">
                    <c:v>30.</c:v>
                  </c:pt>
                  <c:pt idx="304">
                    <c:v>31.</c:v>
                  </c:pt>
                  <c:pt idx="305">
                    <c:v>1.</c:v>
                  </c:pt>
                  <c:pt idx="306">
                    <c:v>2.</c:v>
                  </c:pt>
                  <c:pt idx="307">
                    <c:v>3.</c:v>
                  </c:pt>
                  <c:pt idx="308">
                    <c:v>4.</c:v>
                  </c:pt>
                  <c:pt idx="309">
                    <c:v>5.</c:v>
                  </c:pt>
                  <c:pt idx="310">
                    <c:v>6.</c:v>
                  </c:pt>
                  <c:pt idx="311">
                    <c:v>7.</c:v>
                  </c:pt>
                  <c:pt idx="312">
                    <c:v>8.</c:v>
                  </c:pt>
                  <c:pt idx="313">
                    <c:v>9.</c:v>
                  </c:pt>
                  <c:pt idx="314">
                    <c:v>10.</c:v>
                  </c:pt>
                  <c:pt idx="315">
                    <c:v>11.</c:v>
                  </c:pt>
                  <c:pt idx="316">
                    <c:v>12.</c:v>
                  </c:pt>
                  <c:pt idx="317">
                    <c:v>13.</c:v>
                  </c:pt>
                  <c:pt idx="318">
                    <c:v>14.</c:v>
                  </c:pt>
                  <c:pt idx="319">
                    <c:v>15.</c:v>
                  </c:pt>
                  <c:pt idx="320">
                    <c:v>16.</c:v>
                  </c:pt>
                  <c:pt idx="321">
                    <c:v>17.</c:v>
                  </c:pt>
                  <c:pt idx="322">
                    <c:v>18.</c:v>
                  </c:pt>
                  <c:pt idx="323">
                    <c:v>19.</c:v>
                  </c:pt>
                  <c:pt idx="324">
                    <c:v>20.</c:v>
                  </c:pt>
                  <c:pt idx="325">
                    <c:v>21.</c:v>
                  </c:pt>
                  <c:pt idx="326">
                    <c:v>22.</c:v>
                  </c:pt>
                  <c:pt idx="327">
                    <c:v>23.</c:v>
                  </c:pt>
                  <c:pt idx="328">
                    <c:v>24.</c:v>
                  </c:pt>
                  <c:pt idx="329">
                    <c:v>25.</c:v>
                  </c:pt>
                  <c:pt idx="330">
                    <c:v>26.</c:v>
                  </c:pt>
                  <c:pt idx="331">
                    <c:v>27.</c:v>
                  </c:pt>
                  <c:pt idx="332">
                    <c:v>28.</c:v>
                  </c:pt>
                  <c:pt idx="333">
                    <c:v>29.</c:v>
                  </c:pt>
                  <c:pt idx="334">
                    <c:v>30.</c:v>
                  </c:pt>
                  <c:pt idx="335">
                    <c:v>1.</c:v>
                  </c:pt>
                  <c:pt idx="336">
                    <c:v>2.</c:v>
                  </c:pt>
                  <c:pt idx="337">
                    <c:v>3.</c:v>
                  </c:pt>
                  <c:pt idx="338">
                    <c:v>4.</c:v>
                  </c:pt>
                  <c:pt idx="339">
                    <c:v>5.</c:v>
                  </c:pt>
                  <c:pt idx="340">
                    <c:v>6.</c:v>
                  </c:pt>
                  <c:pt idx="341">
                    <c:v>7.</c:v>
                  </c:pt>
                  <c:pt idx="342">
                    <c:v>8.</c:v>
                  </c:pt>
                  <c:pt idx="343">
                    <c:v>9.</c:v>
                  </c:pt>
                  <c:pt idx="344">
                    <c:v>10.</c:v>
                  </c:pt>
                  <c:pt idx="345">
                    <c:v>11.</c:v>
                  </c:pt>
                  <c:pt idx="346">
                    <c:v>12.</c:v>
                  </c:pt>
                  <c:pt idx="347">
                    <c:v>13.</c:v>
                  </c:pt>
                  <c:pt idx="348">
                    <c:v>14.</c:v>
                  </c:pt>
                  <c:pt idx="349">
                    <c:v>15.</c:v>
                  </c:pt>
                  <c:pt idx="350">
                    <c:v>16.</c:v>
                  </c:pt>
                  <c:pt idx="351">
                    <c:v>17.</c:v>
                  </c:pt>
                  <c:pt idx="352">
                    <c:v>18.</c:v>
                  </c:pt>
                  <c:pt idx="353">
                    <c:v>19.</c:v>
                  </c:pt>
                  <c:pt idx="354">
                    <c:v>20.</c:v>
                  </c:pt>
                  <c:pt idx="355">
                    <c:v>21.</c:v>
                  </c:pt>
                  <c:pt idx="356">
                    <c:v>22.</c:v>
                  </c:pt>
                  <c:pt idx="357">
                    <c:v>23.</c:v>
                  </c:pt>
                  <c:pt idx="358">
                    <c:v>24.</c:v>
                  </c:pt>
                  <c:pt idx="359">
                    <c:v>25.</c:v>
                  </c:pt>
                  <c:pt idx="360">
                    <c:v>26.</c:v>
                  </c:pt>
                  <c:pt idx="361">
                    <c:v>27.</c:v>
                  </c:pt>
                  <c:pt idx="362">
                    <c:v>28.</c:v>
                  </c:pt>
                  <c:pt idx="363">
                    <c:v>29.</c:v>
                  </c:pt>
                  <c:pt idx="364">
                    <c:v>30.</c:v>
                  </c:pt>
                  <c:pt idx="365">
                    <c:v>31.</c:v>
                  </c:pt>
                </c:lvl>
                <c:lvl>
                  <c:pt idx="1">
                    <c:v>Styczeń</c:v>
                  </c:pt>
                  <c:pt idx="32">
                    <c:v>Luty</c:v>
                  </c:pt>
                  <c:pt idx="60">
                    <c:v>Marzec</c:v>
                  </c:pt>
                  <c:pt idx="91">
                    <c:v>Kwiecień</c:v>
                  </c:pt>
                  <c:pt idx="121">
                    <c:v>Maj</c:v>
                  </c:pt>
                  <c:pt idx="152">
                    <c:v>Czerwiec</c:v>
                  </c:pt>
                  <c:pt idx="182">
                    <c:v>Lipiec</c:v>
                  </c:pt>
                  <c:pt idx="213">
                    <c:v>Sierpień</c:v>
                  </c:pt>
                  <c:pt idx="244">
                    <c:v>Wrzesień</c:v>
                  </c:pt>
                  <c:pt idx="274">
                    <c:v>Październik</c:v>
                  </c:pt>
                  <c:pt idx="305">
                    <c:v>Listopad</c:v>
                  </c:pt>
                  <c:pt idx="335">
                    <c:v>Grudzień</c:v>
                  </c:pt>
                </c:lvl>
              </c:multiLvlStrCache>
            </c:multiLvlStrRef>
          </c:cat>
          <c:val>
            <c:numRef>
              <c:f>'temp powrotu'!$D$4:$D$369</c:f>
              <c:numCache>
                <c:formatCode>0.00</c:formatCode>
                <c:ptCount val="366"/>
                <c:pt idx="0" formatCode="General">
                  <c:v>0</c:v>
                </c:pt>
                <c:pt idx="1">
                  <c:v>39.9</c:v>
                </c:pt>
                <c:pt idx="2">
                  <c:v>39.9</c:v>
                </c:pt>
                <c:pt idx="3">
                  <c:v>39.9</c:v>
                </c:pt>
                <c:pt idx="4">
                  <c:v>39.9</c:v>
                </c:pt>
                <c:pt idx="5">
                  <c:v>39.9</c:v>
                </c:pt>
                <c:pt idx="6">
                  <c:v>39.9</c:v>
                </c:pt>
                <c:pt idx="7">
                  <c:v>39.9</c:v>
                </c:pt>
                <c:pt idx="8">
                  <c:v>39.9</c:v>
                </c:pt>
                <c:pt idx="9">
                  <c:v>39.9</c:v>
                </c:pt>
                <c:pt idx="10">
                  <c:v>39.9</c:v>
                </c:pt>
                <c:pt idx="11">
                  <c:v>39.9</c:v>
                </c:pt>
                <c:pt idx="12">
                  <c:v>39.9</c:v>
                </c:pt>
                <c:pt idx="13">
                  <c:v>39.9</c:v>
                </c:pt>
                <c:pt idx="14">
                  <c:v>39.9</c:v>
                </c:pt>
                <c:pt idx="15">
                  <c:v>39.9</c:v>
                </c:pt>
                <c:pt idx="16">
                  <c:v>39.9</c:v>
                </c:pt>
                <c:pt idx="17">
                  <c:v>39.9</c:v>
                </c:pt>
                <c:pt idx="18">
                  <c:v>39.9</c:v>
                </c:pt>
                <c:pt idx="19">
                  <c:v>39.9</c:v>
                </c:pt>
                <c:pt idx="20">
                  <c:v>39.9</c:v>
                </c:pt>
                <c:pt idx="21">
                  <c:v>39.9</c:v>
                </c:pt>
                <c:pt idx="22">
                  <c:v>39.9</c:v>
                </c:pt>
                <c:pt idx="23">
                  <c:v>39.9</c:v>
                </c:pt>
                <c:pt idx="24">
                  <c:v>39.9</c:v>
                </c:pt>
                <c:pt idx="25">
                  <c:v>39.9</c:v>
                </c:pt>
                <c:pt idx="26">
                  <c:v>39.9</c:v>
                </c:pt>
                <c:pt idx="27">
                  <c:v>39.9</c:v>
                </c:pt>
                <c:pt idx="28">
                  <c:v>39.9</c:v>
                </c:pt>
                <c:pt idx="29">
                  <c:v>39.9</c:v>
                </c:pt>
                <c:pt idx="30">
                  <c:v>39.9</c:v>
                </c:pt>
                <c:pt idx="31">
                  <c:v>39.9</c:v>
                </c:pt>
                <c:pt idx="32">
                  <c:v>39.9</c:v>
                </c:pt>
                <c:pt idx="33">
                  <c:v>39.9</c:v>
                </c:pt>
                <c:pt idx="34">
                  <c:v>39.9</c:v>
                </c:pt>
                <c:pt idx="35">
                  <c:v>39.9</c:v>
                </c:pt>
                <c:pt idx="36">
                  <c:v>39.9</c:v>
                </c:pt>
                <c:pt idx="37">
                  <c:v>39.9</c:v>
                </c:pt>
                <c:pt idx="38">
                  <c:v>39.9</c:v>
                </c:pt>
                <c:pt idx="39">
                  <c:v>39.9</c:v>
                </c:pt>
                <c:pt idx="40">
                  <c:v>39.9</c:v>
                </c:pt>
                <c:pt idx="41">
                  <c:v>39.9</c:v>
                </c:pt>
                <c:pt idx="42">
                  <c:v>39.9</c:v>
                </c:pt>
                <c:pt idx="43">
                  <c:v>39.9</c:v>
                </c:pt>
                <c:pt idx="44">
                  <c:v>39.9</c:v>
                </c:pt>
                <c:pt idx="45">
                  <c:v>39.9</c:v>
                </c:pt>
                <c:pt idx="46">
                  <c:v>39.9</c:v>
                </c:pt>
                <c:pt idx="47">
                  <c:v>39.9</c:v>
                </c:pt>
                <c:pt idx="48">
                  <c:v>39.9</c:v>
                </c:pt>
                <c:pt idx="49">
                  <c:v>39.9</c:v>
                </c:pt>
                <c:pt idx="50">
                  <c:v>39.9</c:v>
                </c:pt>
                <c:pt idx="51">
                  <c:v>39.9</c:v>
                </c:pt>
                <c:pt idx="52">
                  <c:v>39.9</c:v>
                </c:pt>
                <c:pt idx="53">
                  <c:v>39.9</c:v>
                </c:pt>
                <c:pt idx="54">
                  <c:v>39.9</c:v>
                </c:pt>
                <c:pt idx="55">
                  <c:v>39.9</c:v>
                </c:pt>
                <c:pt idx="56">
                  <c:v>39.9</c:v>
                </c:pt>
                <c:pt idx="57">
                  <c:v>39.9</c:v>
                </c:pt>
                <c:pt idx="58">
                  <c:v>39.9</c:v>
                </c:pt>
                <c:pt idx="59">
                  <c:v>39.9</c:v>
                </c:pt>
                <c:pt idx="60">
                  <c:v>39.9</c:v>
                </c:pt>
                <c:pt idx="61">
                  <c:v>39.9</c:v>
                </c:pt>
                <c:pt idx="62">
                  <c:v>39.9</c:v>
                </c:pt>
                <c:pt idx="63">
                  <c:v>39.9</c:v>
                </c:pt>
                <c:pt idx="64">
                  <c:v>39.9</c:v>
                </c:pt>
                <c:pt idx="65">
                  <c:v>39.9</c:v>
                </c:pt>
                <c:pt idx="66">
                  <c:v>39.9</c:v>
                </c:pt>
                <c:pt idx="67">
                  <c:v>39.9</c:v>
                </c:pt>
                <c:pt idx="68">
                  <c:v>39.9</c:v>
                </c:pt>
                <c:pt idx="69">
                  <c:v>39.9</c:v>
                </c:pt>
                <c:pt idx="70">
                  <c:v>39.9</c:v>
                </c:pt>
                <c:pt idx="71">
                  <c:v>39.9</c:v>
                </c:pt>
                <c:pt idx="72">
                  <c:v>39.9</c:v>
                </c:pt>
                <c:pt idx="73">
                  <c:v>39.9</c:v>
                </c:pt>
                <c:pt idx="74">
                  <c:v>39.9</c:v>
                </c:pt>
                <c:pt idx="75">
                  <c:v>39.9</c:v>
                </c:pt>
                <c:pt idx="76">
                  <c:v>39.9</c:v>
                </c:pt>
                <c:pt idx="77">
                  <c:v>39.9</c:v>
                </c:pt>
                <c:pt idx="78">
                  <c:v>39.9</c:v>
                </c:pt>
                <c:pt idx="79">
                  <c:v>39.9</c:v>
                </c:pt>
                <c:pt idx="80">
                  <c:v>39.9</c:v>
                </c:pt>
                <c:pt idx="81">
                  <c:v>39.9</c:v>
                </c:pt>
                <c:pt idx="82">
                  <c:v>39.9</c:v>
                </c:pt>
                <c:pt idx="83">
                  <c:v>39.9</c:v>
                </c:pt>
                <c:pt idx="84">
                  <c:v>39.9</c:v>
                </c:pt>
                <c:pt idx="85">
                  <c:v>39.9</c:v>
                </c:pt>
                <c:pt idx="86">
                  <c:v>39.9</c:v>
                </c:pt>
                <c:pt idx="87">
                  <c:v>39.9</c:v>
                </c:pt>
                <c:pt idx="88">
                  <c:v>39.9</c:v>
                </c:pt>
                <c:pt idx="89">
                  <c:v>39.9</c:v>
                </c:pt>
                <c:pt idx="90">
                  <c:v>39.9</c:v>
                </c:pt>
                <c:pt idx="91">
                  <c:v>39.9</c:v>
                </c:pt>
                <c:pt idx="92">
                  <c:v>39.9</c:v>
                </c:pt>
                <c:pt idx="93">
                  <c:v>39.9</c:v>
                </c:pt>
                <c:pt idx="94">
                  <c:v>39.9</c:v>
                </c:pt>
                <c:pt idx="95">
                  <c:v>39.9</c:v>
                </c:pt>
                <c:pt idx="96">
                  <c:v>39.9</c:v>
                </c:pt>
                <c:pt idx="97">
                  <c:v>39.9</c:v>
                </c:pt>
                <c:pt idx="98">
                  <c:v>39.9</c:v>
                </c:pt>
                <c:pt idx="99">
                  <c:v>39.9</c:v>
                </c:pt>
                <c:pt idx="100">
                  <c:v>37.117000000000004</c:v>
                </c:pt>
                <c:pt idx="101">
                  <c:v>32.796375000000893</c:v>
                </c:pt>
                <c:pt idx="102">
                  <c:v>29.834541666666691</c:v>
                </c:pt>
                <c:pt idx="103">
                  <c:v>27.620833333332989</c:v>
                </c:pt>
                <c:pt idx="104">
                  <c:v>31.310791666666695</c:v>
                </c:pt>
                <c:pt idx="105">
                  <c:v>31.451666666666664</c:v>
                </c:pt>
                <c:pt idx="106">
                  <c:v>27.902666666666629</c:v>
                </c:pt>
                <c:pt idx="107">
                  <c:v>23.206500000000002</c:v>
                </c:pt>
                <c:pt idx="108">
                  <c:v>21.313041666666695</c:v>
                </c:pt>
                <c:pt idx="109">
                  <c:v>18.124041666666695</c:v>
                </c:pt>
                <c:pt idx="110">
                  <c:v>17.034499999999987</c:v>
                </c:pt>
                <c:pt idx="111">
                  <c:v>18.321541666666668</c:v>
                </c:pt>
                <c:pt idx="112">
                  <c:v>18.563208333332888</c:v>
                </c:pt>
                <c:pt idx="113">
                  <c:v>18.773666666666667</c:v>
                </c:pt>
                <c:pt idx="114">
                  <c:v>13.448791666666667</c:v>
                </c:pt>
                <c:pt idx="115">
                  <c:v>13.0075</c:v>
                </c:pt>
                <c:pt idx="116">
                  <c:v>12.64925</c:v>
                </c:pt>
                <c:pt idx="117">
                  <c:v>12.321208333333333</c:v>
                </c:pt>
                <c:pt idx="118">
                  <c:v>12.040999999999999</c:v>
                </c:pt>
                <c:pt idx="119">
                  <c:v>12.11916666666667</c:v>
                </c:pt>
                <c:pt idx="120">
                  <c:v>11.9435</c:v>
                </c:pt>
                <c:pt idx="121">
                  <c:v>12.307666666666726</c:v>
                </c:pt>
                <c:pt idx="122">
                  <c:v>12.290041666666667</c:v>
                </c:pt>
                <c:pt idx="123">
                  <c:v>11.222875</c:v>
                </c:pt>
                <c:pt idx="124">
                  <c:v>12.383125</c:v>
                </c:pt>
                <c:pt idx="125">
                  <c:v>12.646208333333318</c:v>
                </c:pt>
                <c:pt idx="126">
                  <c:v>11.929916666666672</c:v>
                </c:pt>
                <c:pt idx="127">
                  <c:v>11.659166666666676</c:v>
                </c:pt>
                <c:pt idx="128">
                  <c:v>11.706666666666672</c:v>
                </c:pt>
                <c:pt idx="129">
                  <c:v>11.551166666666672</c:v>
                </c:pt>
                <c:pt idx="130">
                  <c:v>10.978583333333336</c:v>
                </c:pt>
                <c:pt idx="131">
                  <c:v>11.171250000000001</c:v>
                </c:pt>
                <c:pt idx="132">
                  <c:v>11.584083333333332</c:v>
                </c:pt>
                <c:pt idx="133">
                  <c:v>12.346500000000002</c:v>
                </c:pt>
                <c:pt idx="134">
                  <c:v>11.90029166666667</c:v>
                </c:pt>
                <c:pt idx="135">
                  <c:v>12.120833333333332</c:v>
                </c:pt>
                <c:pt idx="136">
                  <c:v>11.958916666666672</c:v>
                </c:pt>
                <c:pt idx="137">
                  <c:v>11.748333333333298</c:v>
                </c:pt>
                <c:pt idx="138">
                  <c:v>11.472166666666824</c:v>
                </c:pt>
                <c:pt idx="139">
                  <c:v>11.420416666666776</c:v>
                </c:pt>
                <c:pt idx="140">
                  <c:v>11.050416666666878</c:v>
                </c:pt>
                <c:pt idx="141">
                  <c:v>11.690041666666666</c:v>
                </c:pt>
                <c:pt idx="142">
                  <c:v>8.100958333333331</c:v>
                </c:pt>
                <c:pt idx="143">
                  <c:v>11.574583333333354</c:v>
                </c:pt>
                <c:pt idx="144">
                  <c:v>12.482083333333374</c:v>
                </c:pt>
                <c:pt idx="145">
                  <c:v>12.356666666666905</c:v>
                </c:pt>
                <c:pt idx="146">
                  <c:v>12.329583333333376</c:v>
                </c:pt>
                <c:pt idx="147">
                  <c:v>11.798333333333318</c:v>
                </c:pt>
                <c:pt idx="148">
                  <c:v>12.194166666666669</c:v>
                </c:pt>
                <c:pt idx="149">
                  <c:v>11.845000000000002</c:v>
                </c:pt>
                <c:pt idx="150">
                  <c:v>11.363750000000024</c:v>
                </c:pt>
                <c:pt idx="151">
                  <c:v>11.722083333333332</c:v>
                </c:pt>
                <c:pt idx="152">
                  <c:v>12.090083333333332</c:v>
                </c:pt>
                <c:pt idx="153">
                  <c:v>11.838166666666666</c:v>
                </c:pt>
                <c:pt idx="154">
                  <c:v>11.475041666666726</c:v>
                </c:pt>
                <c:pt idx="155">
                  <c:v>11.945833333333336</c:v>
                </c:pt>
                <c:pt idx="156">
                  <c:v>11.828041666666666</c:v>
                </c:pt>
                <c:pt idx="157">
                  <c:v>10.592625</c:v>
                </c:pt>
                <c:pt idx="158">
                  <c:v>11.471500000000002</c:v>
                </c:pt>
                <c:pt idx="159">
                  <c:v>11.045416666666776</c:v>
                </c:pt>
                <c:pt idx="160">
                  <c:v>11.409083333333356</c:v>
                </c:pt>
                <c:pt idx="161">
                  <c:v>11.137500000000001</c:v>
                </c:pt>
                <c:pt idx="162">
                  <c:v>10.583875000000001</c:v>
                </c:pt>
                <c:pt idx="163">
                  <c:v>10.785833333333334</c:v>
                </c:pt>
                <c:pt idx="164">
                  <c:v>11.389333333333354</c:v>
                </c:pt>
                <c:pt idx="165">
                  <c:v>11.006375</c:v>
                </c:pt>
                <c:pt idx="166">
                  <c:v>10.823875000000001</c:v>
                </c:pt>
                <c:pt idx="167">
                  <c:v>10.347083333333334</c:v>
                </c:pt>
                <c:pt idx="168">
                  <c:v>10.365083333333526</c:v>
                </c:pt>
                <c:pt idx="169">
                  <c:v>10.2095</c:v>
                </c:pt>
                <c:pt idx="170">
                  <c:v>9.9224583333333367</c:v>
                </c:pt>
                <c:pt idx="171">
                  <c:v>9.7979166666666675</c:v>
                </c:pt>
                <c:pt idx="172">
                  <c:v>9.6639583333333334</c:v>
                </c:pt>
                <c:pt idx="173">
                  <c:v>9.4376666666666704</c:v>
                </c:pt>
                <c:pt idx="174">
                  <c:v>9.4269583333333333</c:v>
                </c:pt>
                <c:pt idx="175">
                  <c:v>9.6895833333333368</c:v>
                </c:pt>
                <c:pt idx="176">
                  <c:v>9.631791666666663</c:v>
                </c:pt>
                <c:pt idx="177">
                  <c:v>10.092416666666866</c:v>
                </c:pt>
                <c:pt idx="178">
                  <c:v>10.745083333333334</c:v>
                </c:pt>
                <c:pt idx="179">
                  <c:v>11.083750000000002</c:v>
                </c:pt>
                <c:pt idx="180">
                  <c:v>10.75791666666667</c:v>
                </c:pt>
                <c:pt idx="181">
                  <c:v>10.903458333333354</c:v>
                </c:pt>
                <c:pt idx="182">
                  <c:v>10.856875</c:v>
                </c:pt>
                <c:pt idx="183">
                  <c:v>10.991666666666672</c:v>
                </c:pt>
                <c:pt idx="184">
                  <c:v>10.563916666666676</c:v>
                </c:pt>
                <c:pt idx="185">
                  <c:v>10.104583333333332</c:v>
                </c:pt>
                <c:pt idx="186">
                  <c:v>10.349541666666672</c:v>
                </c:pt>
                <c:pt idx="187">
                  <c:v>10.26125</c:v>
                </c:pt>
                <c:pt idx="188">
                  <c:v>10.10504166666667</c:v>
                </c:pt>
                <c:pt idx="189">
                  <c:v>9.7577083333333334</c:v>
                </c:pt>
                <c:pt idx="190">
                  <c:v>10.037041666666667</c:v>
                </c:pt>
                <c:pt idx="191">
                  <c:v>9.7075000000000014</c:v>
                </c:pt>
                <c:pt idx="192">
                  <c:v>10.33491666666667</c:v>
                </c:pt>
                <c:pt idx="193">
                  <c:v>9.9692916666666704</c:v>
                </c:pt>
                <c:pt idx="194">
                  <c:v>11.049583333333334</c:v>
                </c:pt>
                <c:pt idx="195">
                  <c:v>11.209999999999999</c:v>
                </c:pt>
                <c:pt idx="196">
                  <c:v>10.749624999999998</c:v>
                </c:pt>
                <c:pt idx="197">
                  <c:v>7.0659999999999945</c:v>
                </c:pt>
                <c:pt idx="198">
                  <c:v>7.8044999999999956</c:v>
                </c:pt>
                <c:pt idx="199">
                  <c:v>10.162083333333356</c:v>
                </c:pt>
                <c:pt idx="200">
                  <c:v>9.7407500000000002</c:v>
                </c:pt>
                <c:pt idx="201">
                  <c:v>9.2499583333333089</c:v>
                </c:pt>
                <c:pt idx="202">
                  <c:v>9.4525416666668267</c:v>
                </c:pt>
                <c:pt idx="203">
                  <c:v>9.2204166666666705</c:v>
                </c:pt>
                <c:pt idx="204">
                  <c:v>9.526625000000001</c:v>
                </c:pt>
                <c:pt idx="205">
                  <c:v>9.3848333333333347</c:v>
                </c:pt>
                <c:pt idx="206">
                  <c:v>9.4688750000000006</c:v>
                </c:pt>
                <c:pt idx="207">
                  <c:v>9.2733333333333334</c:v>
                </c:pt>
                <c:pt idx="208">
                  <c:v>9.231583333333333</c:v>
                </c:pt>
                <c:pt idx="209">
                  <c:v>8.6187500000000004</c:v>
                </c:pt>
                <c:pt idx="210">
                  <c:v>8.4347500000000011</c:v>
                </c:pt>
                <c:pt idx="211">
                  <c:v>8.1912499999999984</c:v>
                </c:pt>
                <c:pt idx="212">
                  <c:v>8.313625</c:v>
                </c:pt>
                <c:pt idx="213">
                  <c:v>8.6473749999999949</c:v>
                </c:pt>
                <c:pt idx="214">
                  <c:v>8.5275416666666661</c:v>
                </c:pt>
                <c:pt idx="215">
                  <c:v>8.5128750000000011</c:v>
                </c:pt>
                <c:pt idx="216">
                  <c:v>8.437125</c:v>
                </c:pt>
                <c:pt idx="217">
                  <c:v>8.1305833333333322</c:v>
                </c:pt>
                <c:pt idx="218">
                  <c:v>8.9402500000000007</c:v>
                </c:pt>
                <c:pt idx="219">
                  <c:v>8.0895416666666708</c:v>
                </c:pt>
                <c:pt idx="220">
                  <c:v>8.0158333333333367</c:v>
                </c:pt>
                <c:pt idx="221">
                  <c:v>7.8324999999999996</c:v>
                </c:pt>
                <c:pt idx="222">
                  <c:v>8.5239166666666666</c:v>
                </c:pt>
                <c:pt idx="223">
                  <c:v>8.9679166666666728</c:v>
                </c:pt>
                <c:pt idx="224">
                  <c:v>9.0154166666668267</c:v>
                </c:pt>
                <c:pt idx="225">
                  <c:v>7.6174999999999855</c:v>
                </c:pt>
                <c:pt idx="226">
                  <c:v>9.8904166666668267</c:v>
                </c:pt>
                <c:pt idx="227">
                  <c:v>9.3766666666668268</c:v>
                </c:pt>
                <c:pt idx="228">
                  <c:v>9.6732916666666675</c:v>
                </c:pt>
                <c:pt idx="229">
                  <c:v>8.6027916666666666</c:v>
                </c:pt>
                <c:pt idx="230">
                  <c:v>9.7382083333332989</c:v>
                </c:pt>
                <c:pt idx="231">
                  <c:v>7.5958333333333394</c:v>
                </c:pt>
                <c:pt idx="232">
                  <c:v>8.8516666666667767</c:v>
                </c:pt>
                <c:pt idx="233">
                  <c:v>9.1242916666666609</c:v>
                </c:pt>
                <c:pt idx="234">
                  <c:v>9.613999999999999</c:v>
                </c:pt>
                <c:pt idx="235">
                  <c:v>9.7175000000000011</c:v>
                </c:pt>
                <c:pt idx="236">
                  <c:v>9.5646250000000013</c:v>
                </c:pt>
                <c:pt idx="237">
                  <c:v>9.8305000000000007</c:v>
                </c:pt>
                <c:pt idx="238">
                  <c:v>9.726208333333318</c:v>
                </c:pt>
                <c:pt idx="239">
                  <c:v>10.11525</c:v>
                </c:pt>
                <c:pt idx="240">
                  <c:v>9.931541666666666</c:v>
                </c:pt>
                <c:pt idx="241">
                  <c:v>9.8565000000001248</c:v>
                </c:pt>
                <c:pt idx="242">
                  <c:v>10.035041666666666</c:v>
                </c:pt>
                <c:pt idx="243">
                  <c:v>10.32525</c:v>
                </c:pt>
                <c:pt idx="244">
                  <c:v>9.7904583333333335</c:v>
                </c:pt>
                <c:pt idx="245">
                  <c:v>10.495833333333374</c:v>
                </c:pt>
                <c:pt idx="246">
                  <c:v>9.8679166666666767</c:v>
                </c:pt>
                <c:pt idx="247">
                  <c:v>10.415000000000004</c:v>
                </c:pt>
                <c:pt idx="248">
                  <c:v>10.984125000000001</c:v>
                </c:pt>
                <c:pt idx="249">
                  <c:v>10.856166666666862</c:v>
                </c:pt>
                <c:pt idx="250">
                  <c:v>10.794833333333331</c:v>
                </c:pt>
                <c:pt idx="251">
                  <c:v>10.440416666666676</c:v>
                </c:pt>
                <c:pt idx="252">
                  <c:v>9.9204166666667248</c:v>
                </c:pt>
                <c:pt idx="253">
                  <c:v>10.683583333333354</c:v>
                </c:pt>
                <c:pt idx="254">
                  <c:v>10.190083333333332</c:v>
                </c:pt>
                <c:pt idx="255">
                  <c:v>10.418750000000001</c:v>
                </c:pt>
                <c:pt idx="256">
                  <c:v>10.477583333333374</c:v>
                </c:pt>
                <c:pt idx="257">
                  <c:v>10.929125000000001</c:v>
                </c:pt>
                <c:pt idx="258">
                  <c:v>10.610625000000001</c:v>
                </c:pt>
                <c:pt idx="259">
                  <c:v>10.475000000000026</c:v>
                </c:pt>
                <c:pt idx="260">
                  <c:v>10.502125000000001</c:v>
                </c:pt>
                <c:pt idx="261">
                  <c:v>10.957625</c:v>
                </c:pt>
                <c:pt idx="262">
                  <c:v>11.196625000000001</c:v>
                </c:pt>
                <c:pt idx="263">
                  <c:v>11.150166666666674</c:v>
                </c:pt>
                <c:pt idx="264">
                  <c:v>11.346166666666672</c:v>
                </c:pt>
                <c:pt idx="265">
                  <c:v>11.270958333333335</c:v>
                </c:pt>
                <c:pt idx="266">
                  <c:v>11.54091666666667</c:v>
                </c:pt>
                <c:pt idx="267">
                  <c:v>14.219166666666666</c:v>
                </c:pt>
                <c:pt idx="268">
                  <c:v>18.229916666666664</c:v>
                </c:pt>
                <c:pt idx="269">
                  <c:v>23.126708333332989</c:v>
                </c:pt>
                <c:pt idx="270">
                  <c:v>28.304583333332989</c:v>
                </c:pt>
                <c:pt idx="271">
                  <c:v>30.077916666666695</c:v>
                </c:pt>
                <c:pt idx="272">
                  <c:v>31.144166666666695</c:v>
                </c:pt>
                <c:pt idx="273">
                  <c:v>31.926791666666663</c:v>
                </c:pt>
                <c:pt idx="274">
                  <c:v>32.449125000000002</c:v>
                </c:pt>
                <c:pt idx="275">
                  <c:v>33.624583333333334</c:v>
                </c:pt>
                <c:pt idx="276">
                  <c:v>39.9</c:v>
                </c:pt>
                <c:pt idx="277">
                  <c:v>39.9</c:v>
                </c:pt>
                <c:pt idx="278">
                  <c:v>36.439083333333294</c:v>
                </c:pt>
                <c:pt idx="279">
                  <c:v>31.856249999999989</c:v>
                </c:pt>
                <c:pt idx="280">
                  <c:v>31.533708333332989</c:v>
                </c:pt>
                <c:pt idx="281">
                  <c:v>31.061374999999988</c:v>
                </c:pt>
                <c:pt idx="282">
                  <c:v>25.065958333333189</c:v>
                </c:pt>
                <c:pt idx="283">
                  <c:v>20.491666666666667</c:v>
                </c:pt>
                <c:pt idx="284">
                  <c:v>17.600333333332859</c:v>
                </c:pt>
                <c:pt idx="285">
                  <c:v>17.326250000000005</c:v>
                </c:pt>
                <c:pt idx="286">
                  <c:v>17.942375000000002</c:v>
                </c:pt>
                <c:pt idx="287">
                  <c:v>17.671666666666695</c:v>
                </c:pt>
                <c:pt idx="288">
                  <c:v>19.899750000000001</c:v>
                </c:pt>
                <c:pt idx="289">
                  <c:v>27.703999999999986</c:v>
                </c:pt>
                <c:pt idx="290">
                  <c:v>27.132000000000001</c:v>
                </c:pt>
                <c:pt idx="291">
                  <c:v>30.513333333332877</c:v>
                </c:pt>
                <c:pt idx="292">
                  <c:v>31.217124999999999</c:v>
                </c:pt>
                <c:pt idx="293">
                  <c:v>23.475624999999614</c:v>
                </c:pt>
                <c:pt idx="294">
                  <c:v>19.6295</c:v>
                </c:pt>
                <c:pt idx="295">
                  <c:v>18.141666666666691</c:v>
                </c:pt>
                <c:pt idx="296">
                  <c:v>16.599875000000235</c:v>
                </c:pt>
                <c:pt idx="297">
                  <c:v>15.392583333333521</c:v>
                </c:pt>
                <c:pt idx="298">
                  <c:v>16.434333333332827</c:v>
                </c:pt>
                <c:pt idx="299">
                  <c:v>15.959291666666672</c:v>
                </c:pt>
                <c:pt idx="300">
                  <c:v>15.581916666666666</c:v>
                </c:pt>
                <c:pt idx="301">
                  <c:v>14.68954166666667</c:v>
                </c:pt>
                <c:pt idx="302">
                  <c:v>15.270541666666666</c:v>
                </c:pt>
                <c:pt idx="303">
                  <c:v>20.233749999999599</c:v>
                </c:pt>
                <c:pt idx="304">
                  <c:v>34.127500000000012</c:v>
                </c:pt>
                <c:pt idx="305">
                  <c:v>28.46862499999952</c:v>
                </c:pt>
                <c:pt idx="306">
                  <c:v>23.632999999999999</c:v>
                </c:pt>
                <c:pt idx="307">
                  <c:v>22.618750000000031</c:v>
                </c:pt>
                <c:pt idx="308">
                  <c:v>30.781583333332769</c:v>
                </c:pt>
                <c:pt idx="309">
                  <c:v>26.808000000000003</c:v>
                </c:pt>
                <c:pt idx="310">
                  <c:v>35.682375000000263</c:v>
                </c:pt>
                <c:pt idx="311">
                  <c:v>35.094583333333325</c:v>
                </c:pt>
                <c:pt idx="312">
                  <c:v>29.12208333333291</c:v>
                </c:pt>
                <c:pt idx="313">
                  <c:v>24.872083333332913</c:v>
                </c:pt>
                <c:pt idx="314">
                  <c:v>32.902333333333331</c:v>
                </c:pt>
                <c:pt idx="315">
                  <c:v>36.008333333333333</c:v>
                </c:pt>
                <c:pt idx="316">
                  <c:v>37.736166666666094</c:v>
                </c:pt>
                <c:pt idx="317">
                  <c:v>39.9</c:v>
                </c:pt>
                <c:pt idx="318">
                  <c:v>39.9</c:v>
                </c:pt>
                <c:pt idx="319">
                  <c:v>39.9</c:v>
                </c:pt>
                <c:pt idx="320">
                  <c:v>39.597500000000011</c:v>
                </c:pt>
                <c:pt idx="321">
                  <c:v>39.9</c:v>
                </c:pt>
                <c:pt idx="322">
                  <c:v>38.807708333333295</c:v>
                </c:pt>
                <c:pt idx="323">
                  <c:v>36.956666666665278</c:v>
                </c:pt>
                <c:pt idx="324">
                  <c:v>37</c:v>
                </c:pt>
                <c:pt idx="325">
                  <c:v>37</c:v>
                </c:pt>
                <c:pt idx="326">
                  <c:v>37</c:v>
                </c:pt>
                <c:pt idx="327">
                  <c:v>37</c:v>
                </c:pt>
                <c:pt idx="328">
                  <c:v>37</c:v>
                </c:pt>
                <c:pt idx="329">
                  <c:v>39.9</c:v>
                </c:pt>
                <c:pt idx="330">
                  <c:v>39.9</c:v>
                </c:pt>
                <c:pt idx="331">
                  <c:v>39.9</c:v>
                </c:pt>
                <c:pt idx="332">
                  <c:v>39.9</c:v>
                </c:pt>
                <c:pt idx="333">
                  <c:v>39.9</c:v>
                </c:pt>
                <c:pt idx="334">
                  <c:v>39.9</c:v>
                </c:pt>
                <c:pt idx="335">
                  <c:v>39.9</c:v>
                </c:pt>
                <c:pt idx="336">
                  <c:v>39.9</c:v>
                </c:pt>
                <c:pt idx="337">
                  <c:v>39.9</c:v>
                </c:pt>
                <c:pt idx="338">
                  <c:v>39.9</c:v>
                </c:pt>
                <c:pt idx="339">
                  <c:v>39.9</c:v>
                </c:pt>
                <c:pt idx="340">
                  <c:v>39.9</c:v>
                </c:pt>
                <c:pt idx="341">
                  <c:v>39.9</c:v>
                </c:pt>
                <c:pt idx="342">
                  <c:v>39.9</c:v>
                </c:pt>
                <c:pt idx="343">
                  <c:v>39.9</c:v>
                </c:pt>
                <c:pt idx="344">
                  <c:v>39.9</c:v>
                </c:pt>
                <c:pt idx="345">
                  <c:v>39.9</c:v>
                </c:pt>
                <c:pt idx="346">
                  <c:v>39.9</c:v>
                </c:pt>
                <c:pt idx="347">
                  <c:v>39.9</c:v>
                </c:pt>
                <c:pt idx="348">
                  <c:v>39.9</c:v>
                </c:pt>
                <c:pt idx="349">
                  <c:v>39.9</c:v>
                </c:pt>
                <c:pt idx="350">
                  <c:v>39.9</c:v>
                </c:pt>
                <c:pt idx="351">
                  <c:v>39.9</c:v>
                </c:pt>
                <c:pt idx="352">
                  <c:v>39.9</c:v>
                </c:pt>
                <c:pt idx="353">
                  <c:v>39.9</c:v>
                </c:pt>
                <c:pt idx="354">
                  <c:v>39.9</c:v>
                </c:pt>
                <c:pt idx="355">
                  <c:v>39.9</c:v>
                </c:pt>
                <c:pt idx="356">
                  <c:v>39.9</c:v>
                </c:pt>
                <c:pt idx="357">
                  <c:v>39.9</c:v>
                </c:pt>
                <c:pt idx="358">
                  <c:v>39.9</c:v>
                </c:pt>
                <c:pt idx="359">
                  <c:v>39.9</c:v>
                </c:pt>
                <c:pt idx="360">
                  <c:v>39.9</c:v>
                </c:pt>
                <c:pt idx="361">
                  <c:v>39.9</c:v>
                </c:pt>
                <c:pt idx="362">
                  <c:v>39.9</c:v>
                </c:pt>
                <c:pt idx="363">
                  <c:v>39.9</c:v>
                </c:pt>
                <c:pt idx="364">
                  <c:v>39.9</c:v>
                </c:pt>
                <c:pt idx="365">
                  <c:v>39.9</c:v>
                </c:pt>
              </c:numCache>
            </c:numRef>
          </c:val>
        </c:ser>
        <c:ser>
          <c:idx val="2"/>
          <c:order val="2"/>
          <c:tx>
            <c:strRef>
              <c:f>'temp powrotu'!$E$4</c:f>
              <c:strCache>
                <c:ptCount val="1"/>
                <c:pt idx="0">
                  <c:v>RDF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multiLvlStrRef>
              <c:f>'temp powrotu'!$A$4:$B$369</c:f>
              <c:multiLvlStrCache>
                <c:ptCount val="366"/>
                <c:lvl>
                  <c:pt idx="1">
                    <c:v>1.</c:v>
                  </c:pt>
                  <c:pt idx="2">
                    <c:v>2.</c:v>
                  </c:pt>
                  <c:pt idx="3">
                    <c:v>3.</c:v>
                  </c:pt>
                  <c:pt idx="4">
                    <c:v>4.</c:v>
                  </c:pt>
                  <c:pt idx="5">
                    <c:v>5.</c:v>
                  </c:pt>
                  <c:pt idx="6">
                    <c:v>6.</c:v>
                  </c:pt>
                  <c:pt idx="7">
                    <c:v>7.</c:v>
                  </c:pt>
                  <c:pt idx="8">
                    <c:v>8.</c:v>
                  </c:pt>
                  <c:pt idx="9">
                    <c:v>9.</c:v>
                  </c:pt>
                  <c:pt idx="10">
                    <c:v>10.</c:v>
                  </c:pt>
                  <c:pt idx="11">
                    <c:v>11.</c:v>
                  </c:pt>
                  <c:pt idx="12">
                    <c:v>12.</c:v>
                  </c:pt>
                  <c:pt idx="13">
                    <c:v>13.</c:v>
                  </c:pt>
                  <c:pt idx="14">
                    <c:v>14.</c:v>
                  </c:pt>
                  <c:pt idx="15">
                    <c:v>15.</c:v>
                  </c:pt>
                  <c:pt idx="16">
                    <c:v>16.</c:v>
                  </c:pt>
                  <c:pt idx="17">
                    <c:v>17.</c:v>
                  </c:pt>
                  <c:pt idx="18">
                    <c:v>18.</c:v>
                  </c:pt>
                  <c:pt idx="19">
                    <c:v>19.</c:v>
                  </c:pt>
                  <c:pt idx="20">
                    <c:v>20.</c:v>
                  </c:pt>
                  <c:pt idx="21">
                    <c:v>21.</c:v>
                  </c:pt>
                  <c:pt idx="22">
                    <c:v>22.</c:v>
                  </c:pt>
                  <c:pt idx="23">
                    <c:v>23.</c:v>
                  </c:pt>
                  <c:pt idx="24">
                    <c:v>24.</c:v>
                  </c:pt>
                  <c:pt idx="25">
                    <c:v>25.</c:v>
                  </c:pt>
                  <c:pt idx="26">
                    <c:v>26.</c:v>
                  </c:pt>
                  <c:pt idx="27">
                    <c:v>27.</c:v>
                  </c:pt>
                  <c:pt idx="28">
                    <c:v>28.</c:v>
                  </c:pt>
                  <c:pt idx="29">
                    <c:v>29.</c:v>
                  </c:pt>
                  <c:pt idx="30">
                    <c:v>30.</c:v>
                  </c:pt>
                  <c:pt idx="31">
                    <c:v>31.</c:v>
                  </c:pt>
                  <c:pt idx="32">
                    <c:v>1.</c:v>
                  </c:pt>
                  <c:pt idx="33">
                    <c:v>2.</c:v>
                  </c:pt>
                  <c:pt idx="34">
                    <c:v>3.</c:v>
                  </c:pt>
                  <c:pt idx="35">
                    <c:v>4.</c:v>
                  </c:pt>
                  <c:pt idx="36">
                    <c:v>5.</c:v>
                  </c:pt>
                  <c:pt idx="37">
                    <c:v>6.</c:v>
                  </c:pt>
                  <c:pt idx="38">
                    <c:v>7.</c:v>
                  </c:pt>
                  <c:pt idx="39">
                    <c:v>8.</c:v>
                  </c:pt>
                  <c:pt idx="40">
                    <c:v>9.</c:v>
                  </c:pt>
                  <c:pt idx="41">
                    <c:v>10.</c:v>
                  </c:pt>
                  <c:pt idx="42">
                    <c:v>11.</c:v>
                  </c:pt>
                  <c:pt idx="43">
                    <c:v>12.</c:v>
                  </c:pt>
                  <c:pt idx="44">
                    <c:v>13.</c:v>
                  </c:pt>
                  <c:pt idx="45">
                    <c:v>14.</c:v>
                  </c:pt>
                  <c:pt idx="46">
                    <c:v>15.</c:v>
                  </c:pt>
                  <c:pt idx="47">
                    <c:v>16.</c:v>
                  </c:pt>
                  <c:pt idx="48">
                    <c:v>17.</c:v>
                  </c:pt>
                  <c:pt idx="49">
                    <c:v>18.</c:v>
                  </c:pt>
                  <c:pt idx="50">
                    <c:v>19.</c:v>
                  </c:pt>
                  <c:pt idx="51">
                    <c:v>20.</c:v>
                  </c:pt>
                  <c:pt idx="52">
                    <c:v>21.</c:v>
                  </c:pt>
                  <c:pt idx="53">
                    <c:v>22.</c:v>
                  </c:pt>
                  <c:pt idx="54">
                    <c:v>23.</c:v>
                  </c:pt>
                  <c:pt idx="55">
                    <c:v>24.</c:v>
                  </c:pt>
                  <c:pt idx="56">
                    <c:v>25.</c:v>
                  </c:pt>
                  <c:pt idx="57">
                    <c:v>26.</c:v>
                  </c:pt>
                  <c:pt idx="58">
                    <c:v>27.</c:v>
                  </c:pt>
                  <c:pt idx="59">
                    <c:v>28.</c:v>
                  </c:pt>
                  <c:pt idx="60">
                    <c:v>1.</c:v>
                  </c:pt>
                  <c:pt idx="61">
                    <c:v>2.</c:v>
                  </c:pt>
                  <c:pt idx="62">
                    <c:v>3.</c:v>
                  </c:pt>
                  <c:pt idx="63">
                    <c:v>4.</c:v>
                  </c:pt>
                  <c:pt idx="64">
                    <c:v>5.</c:v>
                  </c:pt>
                  <c:pt idx="65">
                    <c:v>6.</c:v>
                  </c:pt>
                  <c:pt idx="66">
                    <c:v>7.</c:v>
                  </c:pt>
                  <c:pt idx="67">
                    <c:v>8.</c:v>
                  </c:pt>
                  <c:pt idx="68">
                    <c:v>9.</c:v>
                  </c:pt>
                  <c:pt idx="69">
                    <c:v>10.</c:v>
                  </c:pt>
                  <c:pt idx="70">
                    <c:v>11.</c:v>
                  </c:pt>
                  <c:pt idx="71">
                    <c:v>12.</c:v>
                  </c:pt>
                  <c:pt idx="72">
                    <c:v>13.</c:v>
                  </c:pt>
                  <c:pt idx="73">
                    <c:v>14.</c:v>
                  </c:pt>
                  <c:pt idx="74">
                    <c:v>15.</c:v>
                  </c:pt>
                  <c:pt idx="75">
                    <c:v>16.</c:v>
                  </c:pt>
                  <c:pt idx="76">
                    <c:v>17.</c:v>
                  </c:pt>
                  <c:pt idx="77">
                    <c:v>18.</c:v>
                  </c:pt>
                  <c:pt idx="78">
                    <c:v>19.</c:v>
                  </c:pt>
                  <c:pt idx="79">
                    <c:v>20.</c:v>
                  </c:pt>
                  <c:pt idx="80">
                    <c:v>21.</c:v>
                  </c:pt>
                  <c:pt idx="81">
                    <c:v>22.</c:v>
                  </c:pt>
                  <c:pt idx="82">
                    <c:v>23.</c:v>
                  </c:pt>
                  <c:pt idx="83">
                    <c:v>24.</c:v>
                  </c:pt>
                  <c:pt idx="84">
                    <c:v>25.</c:v>
                  </c:pt>
                  <c:pt idx="85">
                    <c:v>26.</c:v>
                  </c:pt>
                  <c:pt idx="86">
                    <c:v>27.</c:v>
                  </c:pt>
                  <c:pt idx="87">
                    <c:v>28.</c:v>
                  </c:pt>
                  <c:pt idx="88">
                    <c:v>29.</c:v>
                  </c:pt>
                  <c:pt idx="89">
                    <c:v>30.</c:v>
                  </c:pt>
                  <c:pt idx="90">
                    <c:v>31.</c:v>
                  </c:pt>
                  <c:pt idx="91">
                    <c:v>1.</c:v>
                  </c:pt>
                  <c:pt idx="92">
                    <c:v>2.</c:v>
                  </c:pt>
                  <c:pt idx="93">
                    <c:v>3.</c:v>
                  </c:pt>
                  <c:pt idx="94">
                    <c:v>4.</c:v>
                  </c:pt>
                  <c:pt idx="95">
                    <c:v>5.</c:v>
                  </c:pt>
                  <c:pt idx="96">
                    <c:v>6.</c:v>
                  </c:pt>
                  <c:pt idx="97">
                    <c:v>7.</c:v>
                  </c:pt>
                  <c:pt idx="98">
                    <c:v>8.</c:v>
                  </c:pt>
                  <c:pt idx="99">
                    <c:v>9.</c:v>
                  </c:pt>
                  <c:pt idx="100">
                    <c:v>10.</c:v>
                  </c:pt>
                  <c:pt idx="101">
                    <c:v>11.</c:v>
                  </c:pt>
                  <c:pt idx="102">
                    <c:v>12.</c:v>
                  </c:pt>
                  <c:pt idx="103">
                    <c:v>13.</c:v>
                  </c:pt>
                  <c:pt idx="104">
                    <c:v>14.</c:v>
                  </c:pt>
                  <c:pt idx="105">
                    <c:v>15.</c:v>
                  </c:pt>
                  <c:pt idx="106">
                    <c:v>16.</c:v>
                  </c:pt>
                  <c:pt idx="107">
                    <c:v>17.</c:v>
                  </c:pt>
                  <c:pt idx="108">
                    <c:v>18.</c:v>
                  </c:pt>
                  <c:pt idx="109">
                    <c:v>19.</c:v>
                  </c:pt>
                  <c:pt idx="110">
                    <c:v>20.</c:v>
                  </c:pt>
                  <c:pt idx="111">
                    <c:v>21.</c:v>
                  </c:pt>
                  <c:pt idx="112">
                    <c:v>22.</c:v>
                  </c:pt>
                  <c:pt idx="113">
                    <c:v>23.</c:v>
                  </c:pt>
                  <c:pt idx="114">
                    <c:v>24.</c:v>
                  </c:pt>
                  <c:pt idx="115">
                    <c:v>25.</c:v>
                  </c:pt>
                  <c:pt idx="116">
                    <c:v>26.</c:v>
                  </c:pt>
                  <c:pt idx="117">
                    <c:v>27.</c:v>
                  </c:pt>
                  <c:pt idx="118">
                    <c:v>28.</c:v>
                  </c:pt>
                  <c:pt idx="119">
                    <c:v>29.</c:v>
                  </c:pt>
                  <c:pt idx="120">
                    <c:v>30.</c:v>
                  </c:pt>
                  <c:pt idx="121">
                    <c:v>1.</c:v>
                  </c:pt>
                  <c:pt idx="122">
                    <c:v>2.</c:v>
                  </c:pt>
                  <c:pt idx="123">
                    <c:v>3.</c:v>
                  </c:pt>
                  <c:pt idx="124">
                    <c:v>4.</c:v>
                  </c:pt>
                  <c:pt idx="125">
                    <c:v>5.</c:v>
                  </c:pt>
                  <c:pt idx="126">
                    <c:v>6.</c:v>
                  </c:pt>
                  <c:pt idx="127">
                    <c:v>7.</c:v>
                  </c:pt>
                  <c:pt idx="128">
                    <c:v>8.</c:v>
                  </c:pt>
                  <c:pt idx="129">
                    <c:v>9.</c:v>
                  </c:pt>
                  <c:pt idx="130">
                    <c:v>10.</c:v>
                  </c:pt>
                  <c:pt idx="131">
                    <c:v>11.</c:v>
                  </c:pt>
                  <c:pt idx="132">
                    <c:v>12.</c:v>
                  </c:pt>
                  <c:pt idx="133">
                    <c:v>13.</c:v>
                  </c:pt>
                  <c:pt idx="134">
                    <c:v>14.</c:v>
                  </c:pt>
                  <c:pt idx="135">
                    <c:v>15.</c:v>
                  </c:pt>
                  <c:pt idx="136">
                    <c:v>16.</c:v>
                  </c:pt>
                  <c:pt idx="137">
                    <c:v>17.</c:v>
                  </c:pt>
                  <c:pt idx="138">
                    <c:v>18.</c:v>
                  </c:pt>
                  <c:pt idx="139">
                    <c:v>19.</c:v>
                  </c:pt>
                  <c:pt idx="140">
                    <c:v>20.</c:v>
                  </c:pt>
                  <c:pt idx="141">
                    <c:v>21.</c:v>
                  </c:pt>
                  <c:pt idx="142">
                    <c:v>22.</c:v>
                  </c:pt>
                  <c:pt idx="143">
                    <c:v>23.</c:v>
                  </c:pt>
                  <c:pt idx="144">
                    <c:v>24.</c:v>
                  </c:pt>
                  <c:pt idx="145">
                    <c:v>25.</c:v>
                  </c:pt>
                  <c:pt idx="146">
                    <c:v>26.</c:v>
                  </c:pt>
                  <c:pt idx="147">
                    <c:v>27.</c:v>
                  </c:pt>
                  <c:pt idx="148">
                    <c:v>28.</c:v>
                  </c:pt>
                  <c:pt idx="149">
                    <c:v>29.</c:v>
                  </c:pt>
                  <c:pt idx="150">
                    <c:v>30.</c:v>
                  </c:pt>
                  <c:pt idx="151">
                    <c:v>31.</c:v>
                  </c:pt>
                  <c:pt idx="152">
                    <c:v>1.</c:v>
                  </c:pt>
                  <c:pt idx="153">
                    <c:v>2.</c:v>
                  </c:pt>
                  <c:pt idx="154">
                    <c:v>3.</c:v>
                  </c:pt>
                  <c:pt idx="155">
                    <c:v>4.</c:v>
                  </c:pt>
                  <c:pt idx="156">
                    <c:v>5.</c:v>
                  </c:pt>
                  <c:pt idx="157">
                    <c:v>6.</c:v>
                  </c:pt>
                  <c:pt idx="158">
                    <c:v>7.</c:v>
                  </c:pt>
                  <c:pt idx="159">
                    <c:v>8.</c:v>
                  </c:pt>
                  <c:pt idx="160">
                    <c:v>9.</c:v>
                  </c:pt>
                  <c:pt idx="161">
                    <c:v>10.</c:v>
                  </c:pt>
                  <c:pt idx="162">
                    <c:v>11.</c:v>
                  </c:pt>
                  <c:pt idx="163">
                    <c:v>12.</c:v>
                  </c:pt>
                  <c:pt idx="164">
                    <c:v>13.</c:v>
                  </c:pt>
                  <c:pt idx="165">
                    <c:v>14.</c:v>
                  </c:pt>
                  <c:pt idx="166">
                    <c:v>15.</c:v>
                  </c:pt>
                  <c:pt idx="167">
                    <c:v>16.</c:v>
                  </c:pt>
                  <c:pt idx="168">
                    <c:v>17.</c:v>
                  </c:pt>
                  <c:pt idx="169">
                    <c:v>18.</c:v>
                  </c:pt>
                  <c:pt idx="170">
                    <c:v>19.</c:v>
                  </c:pt>
                  <c:pt idx="171">
                    <c:v>20.</c:v>
                  </c:pt>
                  <c:pt idx="172">
                    <c:v>21.</c:v>
                  </c:pt>
                  <c:pt idx="173">
                    <c:v>22.</c:v>
                  </c:pt>
                  <c:pt idx="174">
                    <c:v>23.</c:v>
                  </c:pt>
                  <c:pt idx="175">
                    <c:v>24.</c:v>
                  </c:pt>
                  <c:pt idx="176">
                    <c:v>25.</c:v>
                  </c:pt>
                  <c:pt idx="177">
                    <c:v>26.</c:v>
                  </c:pt>
                  <c:pt idx="178">
                    <c:v>27.</c:v>
                  </c:pt>
                  <c:pt idx="179">
                    <c:v>28.</c:v>
                  </c:pt>
                  <c:pt idx="180">
                    <c:v>29.</c:v>
                  </c:pt>
                  <c:pt idx="181">
                    <c:v>30.</c:v>
                  </c:pt>
                  <c:pt idx="182">
                    <c:v>1.</c:v>
                  </c:pt>
                  <c:pt idx="183">
                    <c:v>2.</c:v>
                  </c:pt>
                  <c:pt idx="184">
                    <c:v>3.</c:v>
                  </c:pt>
                  <c:pt idx="185">
                    <c:v>4.</c:v>
                  </c:pt>
                  <c:pt idx="186">
                    <c:v>5.</c:v>
                  </c:pt>
                  <c:pt idx="187">
                    <c:v>6.</c:v>
                  </c:pt>
                  <c:pt idx="188">
                    <c:v>7.</c:v>
                  </c:pt>
                  <c:pt idx="189">
                    <c:v>8.</c:v>
                  </c:pt>
                  <c:pt idx="190">
                    <c:v>9.</c:v>
                  </c:pt>
                  <c:pt idx="191">
                    <c:v>10.</c:v>
                  </c:pt>
                  <c:pt idx="192">
                    <c:v>11.</c:v>
                  </c:pt>
                  <c:pt idx="193">
                    <c:v>12.</c:v>
                  </c:pt>
                  <c:pt idx="194">
                    <c:v>13.</c:v>
                  </c:pt>
                  <c:pt idx="195">
                    <c:v>14.</c:v>
                  </c:pt>
                  <c:pt idx="196">
                    <c:v>15.</c:v>
                  </c:pt>
                  <c:pt idx="197">
                    <c:v>16.</c:v>
                  </c:pt>
                  <c:pt idx="198">
                    <c:v>17.</c:v>
                  </c:pt>
                  <c:pt idx="199">
                    <c:v>18.</c:v>
                  </c:pt>
                  <c:pt idx="200">
                    <c:v>19.</c:v>
                  </c:pt>
                  <c:pt idx="201">
                    <c:v>20.</c:v>
                  </c:pt>
                  <c:pt idx="202">
                    <c:v>21.</c:v>
                  </c:pt>
                  <c:pt idx="203">
                    <c:v>22.</c:v>
                  </c:pt>
                  <c:pt idx="204">
                    <c:v>23.</c:v>
                  </c:pt>
                  <c:pt idx="205">
                    <c:v>24.</c:v>
                  </c:pt>
                  <c:pt idx="206">
                    <c:v>25.</c:v>
                  </c:pt>
                  <c:pt idx="207">
                    <c:v>26.</c:v>
                  </c:pt>
                  <c:pt idx="208">
                    <c:v>27.</c:v>
                  </c:pt>
                  <c:pt idx="209">
                    <c:v>28.</c:v>
                  </c:pt>
                  <c:pt idx="210">
                    <c:v>29.</c:v>
                  </c:pt>
                  <c:pt idx="211">
                    <c:v>30.</c:v>
                  </c:pt>
                  <c:pt idx="212">
                    <c:v>31.</c:v>
                  </c:pt>
                  <c:pt idx="213">
                    <c:v>1.</c:v>
                  </c:pt>
                  <c:pt idx="214">
                    <c:v>2.</c:v>
                  </c:pt>
                  <c:pt idx="215">
                    <c:v>3.</c:v>
                  </c:pt>
                  <c:pt idx="216">
                    <c:v>4.</c:v>
                  </c:pt>
                  <c:pt idx="217">
                    <c:v>5.</c:v>
                  </c:pt>
                  <c:pt idx="218">
                    <c:v>6.</c:v>
                  </c:pt>
                  <c:pt idx="219">
                    <c:v>7.</c:v>
                  </c:pt>
                  <c:pt idx="220">
                    <c:v>8.</c:v>
                  </c:pt>
                  <c:pt idx="221">
                    <c:v>9.</c:v>
                  </c:pt>
                  <c:pt idx="222">
                    <c:v>10.</c:v>
                  </c:pt>
                  <c:pt idx="223">
                    <c:v>11.</c:v>
                  </c:pt>
                  <c:pt idx="224">
                    <c:v>12.</c:v>
                  </c:pt>
                  <c:pt idx="225">
                    <c:v>13.</c:v>
                  </c:pt>
                  <c:pt idx="226">
                    <c:v>14.</c:v>
                  </c:pt>
                  <c:pt idx="227">
                    <c:v>15.</c:v>
                  </c:pt>
                  <c:pt idx="228">
                    <c:v>16.</c:v>
                  </c:pt>
                  <c:pt idx="229">
                    <c:v>17.</c:v>
                  </c:pt>
                  <c:pt idx="230">
                    <c:v>18.</c:v>
                  </c:pt>
                  <c:pt idx="231">
                    <c:v>19.</c:v>
                  </c:pt>
                  <c:pt idx="232">
                    <c:v>20.</c:v>
                  </c:pt>
                  <c:pt idx="233">
                    <c:v>21.</c:v>
                  </c:pt>
                  <c:pt idx="234">
                    <c:v>22.</c:v>
                  </c:pt>
                  <c:pt idx="235">
                    <c:v>23.</c:v>
                  </c:pt>
                  <c:pt idx="236">
                    <c:v>24.</c:v>
                  </c:pt>
                  <c:pt idx="237">
                    <c:v>25.</c:v>
                  </c:pt>
                  <c:pt idx="238">
                    <c:v>26.</c:v>
                  </c:pt>
                  <c:pt idx="239">
                    <c:v>27.</c:v>
                  </c:pt>
                  <c:pt idx="240">
                    <c:v>28.</c:v>
                  </c:pt>
                  <c:pt idx="241">
                    <c:v>29.</c:v>
                  </c:pt>
                  <c:pt idx="242">
                    <c:v>30.</c:v>
                  </c:pt>
                  <c:pt idx="243">
                    <c:v>31.</c:v>
                  </c:pt>
                  <c:pt idx="244">
                    <c:v>1.</c:v>
                  </c:pt>
                  <c:pt idx="245">
                    <c:v>2.</c:v>
                  </c:pt>
                  <c:pt idx="246">
                    <c:v>3.</c:v>
                  </c:pt>
                  <c:pt idx="247">
                    <c:v>4.</c:v>
                  </c:pt>
                  <c:pt idx="248">
                    <c:v>5.</c:v>
                  </c:pt>
                  <c:pt idx="249">
                    <c:v>6.</c:v>
                  </c:pt>
                  <c:pt idx="250">
                    <c:v>7.</c:v>
                  </c:pt>
                  <c:pt idx="251">
                    <c:v>8.</c:v>
                  </c:pt>
                  <c:pt idx="252">
                    <c:v>9.</c:v>
                  </c:pt>
                  <c:pt idx="253">
                    <c:v>10.</c:v>
                  </c:pt>
                  <c:pt idx="254">
                    <c:v>11.</c:v>
                  </c:pt>
                  <c:pt idx="255">
                    <c:v>12.</c:v>
                  </c:pt>
                  <c:pt idx="256">
                    <c:v>13.</c:v>
                  </c:pt>
                  <c:pt idx="257">
                    <c:v>14.</c:v>
                  </c:pt>
                  <c:pt idx="258">
                    <c:v>15.</c:v>
                  </c:pt>
                  <c:pt idx="259">
                    <c:v>16.</c:v>
                  </c:pt>
                  <c:pt idx="260">
                    <c:v>17.</c:v>
                  </c:pt>
                  <c:pt idx="261">
                    <c:v>18.</c:v>
                  </c:pt>
                  <c:pt idx="262">
                    <c:v>19.</c:v>
                  </c:pt>
                  <c:pt idx="263">
                    <c:v>20.</c:v>
                  </c:pt>
                  <c:pt idx="264">
                    <c:v>21.</c:v>
                  </c:pt>
                  <c:pt idx="265">
                    <c:v>22.</c:v>
                  </c:pt>
                  <c:pt idx="266">
                    <c:v>23.</c:v>
                  </c:pt>
                  <c:pt idx="267">
                    <c:v>24.</c:v>
                  </c:pt>
                  <c:pt idx="268">
                    <c:v>25.</c:v>
                  </c:pt>
                  <c:pt idx="269">
                    <c:v>26.</c:v>
                  </c:pt>
                  <c:pt idx="270">
                    <c:v>27.</c:v>
                  </c:pt>
                  <c:pt idx="271">
                    <c:v>28.</c:v>
                  </c:pt>
                  <c:pt idx="272">
                    <c:v>29.</c:v>
                  </c:pt>
                  <c:pt idx="273">
                    <c:v>30.</c:v>
                  </c:pt>
                  <c:pt idx="274">
                    <c:v>1.</c:v>
                  </c:pt>
                  <c:pt idx="275">
                    <c:v>2.</c:v>
                  </c:pt>
                  <c:pt idx="276">
                    <c:v>3.</c:v>
                  </c:pt>
                  <c:pt idx="277">
                    <c:v>4.</c:v>
                  </c:pt>
                  <c:pt idx="278">
                    <c:v>5.</c:v>
                  </c:pt>
                  <c:pt idx="279">
                    <c:v>6.</c:v>
                  </c:pt>
                  <c:pt idx="280">
                    <c:v>7.</c:v>
                  </c:pt>
                  <c:pt idx="281">
                    <c:v>8.</c:v>
                  </c:pt>
                  <c:pt idx="282">
                    <c:v>9.</c:v>
                  </c:pt>
                  <c:pt idx="283">
                    <c:v>10.</c:v>
                  </c:pt>
                  <c:pt idx="284">
                    <c:v>11.</c:v>
                  </c:pt>
                  <c:pt idx="285">
                    <c:v>12.</c:v>
                  </c:pt>
                  <c:pt idx="286">
                    <c:v>13.</c:v>
                  </c:pt>
                  <c:pt idx="287">
                    <c:v>14.</c:v>
                  </c:pt>
                  <c:pt idx="288">
                    <c:v>15.</c:v>
                  </c:pt>
                  <c:pt idx="289">
                    <c:v>16.</c:v>
                  </c:pt>
                  <c:pt idx="290">
                    <c:v>17.</c:v>
                  </c:pt>
                  <c:pt idx="291">
                    <c:v>18.</c:v>
                  </c:pt>
                  <c:pt idx="292">
                    <c:v>19.</c:v>
                  </c:pt>
                  <c:pt idx="293">
                    <c:v>20.</c:v>
                  </c:pt>
                  <c:pt idx="294">
                    <c:v>21.</c:v>
                  </c:pt>
                  <c:pt idx="295">
                    <c:v>22.</c:v>
                  </c:pt>
                  <c:pt idx="296">
                    <c:v>23.</c:v>
                  </c:pt>
                  <c:pt idx="297">
                    <c:v>24.</c:v>
                  </c:pt>
                  <c:pt idx="298">
                    <c:v>25.</c:v>
                  </c:pt>
                  <c:pt idx="299">
                    <c:v>26.</c:v>
                  </c:pt>
                  <c:pt idx="300">
                    <c:v>27.</c:v>
                  </c:pt>
                  <c:pt idx="301">
                    <c:v>28.</c:v>
                  </c:pt>
                  <c:pt idx="302">
                    <c:v>29.</c:v>
                  </c:pt>
                  <c:pt idx="303">
                    <c:v>30.</c:v>
                  </c:pt>
                  <c:pt idx="304">
                    <c:v>31.</c:v>
                  </c:pt>
                  <c:pt idx="305">
                    <c:v>1.</c:v>
                  </c:pt>
                  <c:pt idx="306">
                    <c:v>2.</c:v>
                  </c:pt>
                  <c:pt idx="307">
                    <c:v>3.</c:v>
                  </c:pt>
                  <c:pt idx="308">
                    <c:v>4.</c:v>
                  </c:pt>
                  <c:pt idx="309">
                    <c:v>5.</c:v>
                  </c:pt>
                  <c:pt idx="310">
                    <c:v>6.</c:v>
                  </c:pt>
                  <c:pt idx="311">
                    <c:v>7.</c:v>
                  </c:pt>
                  <c:pt idx="312">
                    <c:v>8.</c:v>
                  </c:pt>
                  <c:pt idx="313">
                    <c:v>9.</c:v>
                  </c:pt>
                  <c:pt idx="314">
                    <c:v>10.</c:v>
                  </c:pt>
                  <c:pt idx="315">
                    <c:v>11.</c:v>
                  </c:pt>
                  <c:pt idx="316">
                    <c:v>12.</c:v>
                  </c:pt>
                  <c:pt idx="317">
                    <c:v>13.</c:v>
                  </c:pt>
                  <c:pt idx="318">
                    <c:v>14.</c:v>
                  </c:pt>
                  <c:pt idx="319">
                    <c:v>15.</c:v>
                  </c:pt>
                  <c:pt idx="320">
                    <c:v>16.</c:v>
                  </c:pt>
                  <c:pt idx="321">
                    <c:v>17.</c:v>
                  </c:pt>
                  <c:pt idx="322">
                    <c:v>18.</c:v>
                  </c:pt>
                  <c:pt idx="323">
                    <c:v>19.</c:v>
                  </c:pt>
                  <c:pt idx="324">
                    <c:v>20.</c:v>
                  </c:pt>
                  <c:pt idx="325">
                    <c:v>21.</c:v>
                  </c:pt>
                  <c:pt idx="326">
                    <c:v>22.</c:v>
                  </c:pt>
                  <c:pt idx="327">
                    <c:v>23.</c:v>
                  </c:pt>
                  <c:pt idx="328">
                    <c:v>24.</c:v>
                  </c:pt>
                  <c:pt idx="329">
                    <c:v>25.</c:v>
                  </c:pt>
                  <c:pt idx="330">
                    <c:v>26.</c:v>
                  </c:pt>
                  <c:pt idx="331">
                    <c:v>27.</c:v>
                  </c:pt>
                  <c:pt idx="332">
                    <c:v>28.</c:v>
                  </c:pt>
                  <c:pt idx="333">
                    <c:v>29.</c:v>
                  </c:pt>
                  <c:pt idx="334">
                    <c:v>30.</c:v>
                  </c:pt>
                  <c:pt idx="335">
                    <c:v>1.</c:v>
                  </c:pt>
                  <c:pt idx="336">
                    <c:v>2.</c:v>
                  </c:pt>
                  <c:pt idx="337">
                    <c:v>3.</c:v>
                  </c:pt>
                  <c:pt idx="338">
                    <c:v>4.</c:v>
                  </c:pt>
                  <c:pt idx="339">
                    <c:v>5.</c:v>
                  </c:pt>
                  <c:pt idx="340">
                    <c:v>6.</c:v>
                  </c:pt>
                  <c:pt idx="341">
                    <c:v>7.</c:v>
                  </c:pt>
                  <c:pt idx="342">
                    <c:v>8.</c:v>
                  </c:pt>
                  <c:pt idx="343">
                    <c:v>9.</c:v>
                  </c:pt>
                  <c:pt idx="344">
                    <c:v>10.</c:v>
                  </c:pt>
                  <c:pt idx="345">
                    <c:v>11.</c:v>
                  </c:pt>
                  <c:pt idx="346">
                    <c:v>12.</c:v>
                  </c:pt>
                  <c:pt idx="347">
                    <c:v>13.</c:v>
                  </c:pt>
                  <c:pt idx="348">
                    <c:v>14.</c:v>
                  </c:pt>
                  <c:pt idx="349">
                    <c:v>15.</c:v>
                  </c:pt>
                  <c:pt idx="350">
                    <c:v>16.</c:v>
                  </c:pt>
                  <c:pt idx="351">
                    <c:v>17.</c:v>
                  </c:pt>
                  <c:pt idx="352">
                    <c:v>18.</c:v>
                  </c:pt>
                  <c:pt idx="353">
                    <c:v>19.</c:v>
                  </c:pt>
                  <c:pt idx="354">
                    <c:v>20.</c:v>
                  </c:pt>
                  <c:pt idx="355">
                    <c:v>21.</c:v>
                  </c:pt>
                  <c:pt idx="356">
                    <c:v>22.</c:v>
                  </c:pt>
                  <c:pt idx="357">
                    <c:v>23.</c:v>
                  </c:pt>
                  <c:pt idx="358">
                    <c:v>24.</c:v>
                  </c:pt>
                  <c:pt idx="359">
                    <c:v>25.</c:v>
                  </c:pt>
                  <c:pt idx="360">
                    <c:v>26.</c:v>
                  </c:pt>
                  <c:pt idx="361">
                    <c:v>27.</c:v>
                  </c:pt>
                  <c:pt idx="362">
                    <c:v>28.</c:v>
                  </c:pt>
                  <c:pt idx="363">
                    <c:v>29.</c:v>
                  </c:pt>
                  <c:pt idx="364">
                    <c:v>30.</c:v>
                  </c:pt>
                  <c:pt idx="365">
                    <c:v>31.</c:v>
                  </c:pt>
                </c:lvl>
                <c:lvl>
                  <c:pt idx="1">
                    <c:v>Styczeń</c:v>
                  </c:pt>
                  <c:pt idx="32">
                    <c:v>Luty</c:v>
                  </c:pt>
                  <c:pt idx="60">
                    <c:v>Marzec</c:v>
                  </c:pt>
                  <c:pt idx="91">
                    <c:v>Kwiecień</c:v>
                  </c:pt>
                  <c:pt idx="121">
                    <c:v>Maj</c:v>
                  </c:pt>
                  <c:pt idx="152">
                    <c:v>Czerwiec</c:v>
                  </c:pt>
                  <c:pt idx="182">
                    <c:v>Lipiec</c:v>
                  </c:pt>
                  <c:pt idx="213">
                    <c:v>Sierpień</c:v>
                  </c:pt>
                  <c:pt idx="244">
                    <c:v>Wrzesień</c:v>
                  </c:pt>
                  <c:pt idx="274">
                    <c:v>Październik</c:v>
                  </c:pt>
                  <c:pt idx="305">
                    <c:v>Listopad</c:v>
                  </c:pt>
                  <c:pt idx="335">
                    <c:v>Grudzień</c:v>
                  </c:pt>
                </c:lvl>
              </c:multiLvlStrCache>
            </c:multiLvlStrRef>
          </c:cat>
          <c:val>
            <c:numRef>
              <c:f>'temp powrotu'!$E$4:$E$369</c:f>
              <c:numCache>
                <c:formatCode>0.00</c:formatCode>
                <c:ptCount val="366"/>
                <c:pt idx="0" formatCode="General">
                  <c:v>0</c:v>
                </c:pt>
                <c:pt idx="1">
                  <c:v>20.7</c:v>
                </c:pt>
                <c:pt idx="2">
                  <c:v>20.7</c:v>
                </c:pt>
                <c:pt idx="3">
                  <c:v>20.7</c:v>
                </c:pt>
                <c:pt idx="4">
                  <c:v>20.7</c:v>
                </c:pt>
                <c:pt idx="5">
                  <c:v>20.7</c:v>
                </c:pt>
                <c:pt idx="6">
                  <c:v>20.7</c:v>
                </c:pt>
                <c:pt idx="7">
                  <c:v>20.7</c:v>
                </c:pt>
                <c:pt idx="8">
                  <c:v>20.7</c:v>
                </c:pt>
                <c:pt idx="9">
                  <c:v>20.7</c:v>
                </c:pt>
                <c:pt idx="10">
                  <c:v>20.7</c:v>
                </c:pt>
                <c:pt idx="11">
                  <c:v>20.7</c:v>
                </c:pt>
                <c:pt idx="12">
                  <c:v>20.7</c:v>
                </c:pt>
                <c:pt idx="13">
                  <c:v>20.7</c:v>
                </c:pt>
                <c:pt idx="14">
                  <c:v>20.7</c:v>
                </c:pt>
                <c:pt idx="15">
                  <c:v>20.7</c:v>
                </c:pt>
                <c:pt idx="16">
                  <c:v>20.7</c:v>
                </c:pt>
                <c:pt idx="17">
                  <c:v>20.7</c:v>
                </c:pt>
                <c:pt idx="18">
                  <c:v>20.7</c:v>
                </c:pt>
                <c:pt idx="19">
                  <c:v>20.7</c:v>
                </c:pt>
                <c:pt idx="20">
                  <c:v>20.7</c:v>
                </c:pt>
                <c:pt idx="21">
                  <c:v>20.7</c:v>
                </c:pt>
                <c:pt idx="22">
                  <c:v>20.7</c:v>
                </c:pt>
                <c:pt idx="23">
                  <c:v>20.7</c:v>
                </c:pt>
                <c:pt idx="24">
                  <c:v>20.7</c:v>
                </c:pt>
                <c:pt idx="25">
                  <c:v>20.7</c:v>
                </c:pt>
                <c:pt idx="26">
                  <c:v>20.7</c:v>
                </c:pt>
                <c:pt idx="27">
                  <c:v>20.7</c:v>
                </c:pt>
                <c:pt idx="28">
                  <c:v>20.7</c:v>
                </c:pt>
                <c:pt idx="29">
                  <c:v>20.7</c:v>
                </c:pt>
                <c:pt idx="30">
                  <c:v>20.7</c:v>
                </c:pt>
                <c:pt idx="31">
                  <c:v>20.7</c:v>
                </c:pt>
                <c:pt idx="32">
                  <c:v>20.7</c:v>
                </c:pt>
                <c:pt idx="33">
                  <c:v>20.7</c:v>
                </c:pt>
                <c:pt idx="34">
                  <c:v>20.7</c:v>
                </c:pt>
                <c:pt idx="35">
                  <c:v>20.7</c:v>
                </c:pt>
                <c:pt idx="36">
                  <c:v>20.7</c:v>
                </c:pt>
                <c:pt idx="37">
                  <c:v>20.7</c:v>
                </c:pt>
                <c:pt idx="38">
                  <c:v>20.7</c:v>
                </c:pt>
                <c:pt idx="39">
                  <c:v>20.7</c:v>
                </c:pt>
                <c:pt idx="40">
                  <c:v>20.7</c:v>
                </c:pt>
                <c:pt idx="41">
                  <c:v>20.7</c:v>
                </c:pt>
                <c:pt idx="42">
                  <c:v>20.7</c:v>
                </c:pt>
                <c:pt idx="43">
                  <c:v>20.7</c:v>
                </c:pt>
                <c:pt idx="44">
                  <c:v>20.7</c:v>
                </c:pt>
                <c:pt idx="45">
                  <c:v>20.7</c:v>
                </c:pt>
                <c:pt idx="46">
                  <c:v>20.7</c:v>
                </c:pt>
                <c:pt idx="47">
                  <c:v>20.7</c:v>
                </c:pt>
                <c:pt idx="48">
                  <c:v>20.7</c:v>
                </c:pt>
                <c:pt idx="49">
                  <c:v>20.7</c:v>
                </c:pt>
                <c:pt idx="50">
                  <c:v>20.7</c:v>
                </c:pt>
                <c:pt idx="51">
                  <c:v>20.7</c:v>
                </c:pt>
                <c:pt idx="52">
                  <c:v>20.7</c:v>
                </c:pt>
                <c:pt idx="53">
                  <c:v>20.7</c:v>
                </c:pt>
                <c:pt idx="54">
                  <c:v>20.7</c:v>
                </c:pt>
                <c:pt idx="55">
                  <c:v>20.7</c:v>
                </c:pt>
                <c:pt idx="56">
                  <c:v>20.7</c:v>
                </c:pt>
                <c:pt idx="57">
                  <c:v>20.7</c:v>
                </c:pt>
                <c:pt idx="58">
                  <c:v>20.7</c:v>
                </c:pt>
                <c:pt idx="59">
                  <c:v>20.7</c:v>
                </c:pt>
                <c:pt idx="60">
                  <c:v>20.7</c:v>
                </c:pt>
                <c:pt idx="61">
                  <c:v>20.7</c:v>
                </c:pt>
                <c:pt idx="62">
                  <c:v>20.7</c:v>
                </c:pt>
                <c:pt idx="63">
                  <c:v>20.7</c:v>
                </c:pt>
                <c:pt idx="64">
                  <c:v>20.7</c:v>
                </c:pt>
                <c:pt idx="65">
                  <c:v>20.7</c:v>
                </c:pt>
                <c:pt idx="66">
                  <c:v>20.7</c:v>
                </c:pt>
                <c:pt idx="67">
                  <c:v>20.7</c:v>
                </c:pt>
                <c:pt idx="68">
                  <c:v>20.7</c:v>
                </c:pt>
                <c:pt idx="69">
                  <c:v>20.7</c:v>
                </c:pt>
                <c:pt idx="70">
                  <c:v>20.7</c:v>
                </c:pt>
                <c:pt idx="71">
                  <c:v>20.7</c:v>
                </c:pt>
                <c:pt idx="72">
                  <c:v>20.7</c:v>
                </c:pt>
                <c:pt idx="73">
                  <c:v>20.7</c:v>
                </c:pt>
                <c:pt idx="74">
                  <c:v>20.7</c:v>
                </c:pt>
                <c:pt idx="75">
                  <c:v>20.7</c:v>
                </c:pt>
                <c:pt idx="76">
                  <c:v>20.7</c:v>
                </c:pt>
                <c:pt idx="77">
                  <c:v>20.7</c:v>
                </c:pt>
                <c:pt idx="78">
                  <c:v>20.7</c:v>
                </c:pt>
                <c:pt idx="79">
                  <c:v>20.7</c:v>
                </c:pt>
                <c:pt idx="80">
                  <c:v>20.7</c:v>
                </c:pt>
                <c:pt idx="81">
                  <c:v>20.7</c:v>
                </c:pt>
                <c:pt idx="82">
                  <c:v>20.7</c:v>
                </c:pt>
                <c:pt idx="83">
                  <c:v>20.7</c:v>
                </c:pt>
                <c:pt idx="84">
                  <c:v>20.7</c:v>
                </c:pt>
                <c:pt idx="85">
                  <c:v>20.7</c:v>
                </c:pt>
                <c:pt idx="86">
                  <c:v>20.7</c:v>
                </c:pt>
                <c:pt idx="87">
                  <c:v>20.7</c:v>
                </c:pt>
                <c:pt idx="88">
                  <c:v>20.7</c:v>
                </c:pt>
                <c:pt idx="89">
                  <c:v>20.7</c:v>
                </c:pt>
                <c:pt idx="90">
                  <c:v>20.7</c:v>
                </c:pt>
                <c:pt idx="91">
                  <c:v>20.7</c:v>
                </c:pt>
                <c:pt idx="92">
                  <c:v>20.7</c:v>
                </c:pt>
                <c:pt idx="93">
                  <c:v>20.7</c:v>
                </c:pt>
                <c:pt idx="94">
                  <c:v>20.7</c:v>
                </c:pt>
                <c:pt idx="95">
                  <c:v>20.7</c:v>
                </c:pt>
                <c:pt idx="96">
                  <c:v>20.7</c:v>
                </c:pt>
                <c:pt idx="97">
                  <c:v>20.7</c:v>
                </c:pt>
                <c:pt idx="98">
                  <c:v>20.7</c:v>
                </c:pt>
                <c:pt idx="99">
                  <c:v>20.7</c:v>
                </c:pt>
                <c:pt idx="100">
                  <c:v>20.7</c:v>
                </c:pt>
                <c:pt idx="101">
                  <c:v>20.7</c:v>
                </c:pt>
                <c:pt idx="102">
                  <c:v>20.7</c:v>
                </c:pt>
                <c:pt idx="103">
                  <c:v>20.7</c:v>
                </c:pt>
                <c:pt idx="104">
                  <c:v>20.7</c:v>
                </c:pt>
                <c:pt idx="105">
                  <c:v>20.7</c:v>
                </c:pt>
                <c:pt idx="106">
                  <c:v>20.7</c:v>
                </c:pt>
                <c:pt idx="107">
                  <c:v>20.7</c:v>
                </c:pt>
                <c:pt idx="108">
                  <c:v>20.7</c:v>
                </c:pt>
                <c:pt idx="109">
                  <c:v>18.124041666666695</c:v>
                </c:pt>
                <c:pt idx="110">
                  <c:v>17.034499999999987</c:v>
                </c:pt>
                <c:pt idx="111">
                  <c:v>18.321541666666668</c:v>
                </c:pt>
                <c:pt idx="112">
                  <c:v>18.563208333332888</c:v>
                </c:pt>
                <c:pt idx="113">
                  <c:v>18.773666666666667</c:v>
                </c:pt>
                <c:pt idx="114">
                  <c:v>13.448791666666667</c:v>
                </c:pt>
                <c:pt idx="115">
                  <c:v>13.0075</c:v>
                </c:pt>
                <c:pt idx="116">
                  <c:v>12.64925</c:v>
                </c:pt>
                <c:pt idx="117">
                  <c:v>12.321208333333333</c:v>
                </c:pt>
                <c:pt idx="118">
                  <c:v>12.040999999999999</c:v>
                </c:pt>
                <c:pt idx="119">
                  <c:v>12.11916666666667</c:v>
                </c:pt>
                <c:pt idx="120">
                  <c:v>11.9435</c:v>
                </c:pt>
                <c:pt idx="121">
                  <c:v>12.307666666666726</c:v>
                </c:pt>
                <c:pt idx="122">
                  <c:v>12.290041666666667</c:v>
                </c:pt>
                <c:pt idx="123">
                  <c:v>11.222875</c:v>
                </c:pt>
                <c:pt idx="124">
                  <c:v>12.383125</c:v>
                </c:pt>
                <c:pt idx="125">
                  <c:v>12.646208333333318</c:v>
                </c:pt>
                <c:pt idx="126">
                  <c:v>11.929916666666672</c:v>
                </c:pt>
                <c:pt idx="127">
                  <c:v>11.659166666666676</c:v>
                </c:pt>
                <c:pt idx="128">
                  <c:v>11.706666666666672</c:v>
                </c:pt>
                <c:pt idx="129">
                  <c:v>11.551166666666672</c:v>
                </c:pt>
                <c:pt idx="130">
                  <c:v>10.978583333333336</c:v>
                </c:pt>
                <c:pt idx="131">
                  <c:v>11.171250000000001</c:v>
                </c:pt>
                <c:pt idx="132">
                  <c:v>11.584083333333332</c:v>
                </c:pt>
                <c:pt idx="133">
                  <c:v>12.346500000000002</c:v>
                </c:pt>
                <c:pt idx="134">
                  <c:v>11.90029166666667</c:v>
                </c:pt>
                <c:pt idx="135">
                  <c:v>12.120833333333332</c:v>
                </c:pt>
                <c:pt idx="136">
                  <c:v>11.958916666666672</c:v>
                </c:pt>
                <c:pt idx="137">
                  <c:v>11.748333333333298</c:v>
                </c:pt>
                <c:pt idx="138">
                  <c:v>11.472166666666824</c:v>
                </c:pt>
                <c:pt idx="139">
                  <c:v>11.420416666666776</c:v>
                </c:pt>
                <c:pt idx="140">
                  <c:v>11.050416666666878</c:v>
                </c:pt>
                <c:pt idx="141">
                  <c:v>11.690041666666666</c:v>
                </c:pt>
                <c:pt idx="142">
                  <c:v>8.100958333333331</c:v>
                </c:pt>
                <c:pt idx="143">
                  <c:v>11.574583333333354</c:v>
                </c:pt>
                <c:pt idx="144">
                  <c:v>12.482083333333374</c:v>
                </c:pt>
                <c:pt idx="145">
                  <c:v>12.356666666666905</c:v>
                </c:pt>
                <c:pt idx="146">
                  <c:v>12.329583333333376</c:v>
                </c:pt>
                <c:pt idx="147">
                  <c:v>11.798333333333318</c:v>
                </c:pt>
                <c:pt idx="148">
                  <c:v>12.194166666666669</c:v>
                </c:pt>
                <c:pt idx="149">
                  <c:v>11.845000000000002</c:v>
                </c:pt>
                <c:pt idx="150">
                  <c:v>11.363750000000024</c:v>
                </c:pt>
                <c:pt idx="151">
                  <c:v>11.722083333333332</c:v>
                </c:pt>
                <c:pt idx="152">
                  <c:v>12.090083333333332</c:v>
                </c:pt>
                <c:pt idx="153">
                  <c:v>11.838166666666666</c:v>
                </c:pt>
                <c:pt idx="154">
                  <c:v>11.475041666666726</c:v>
                </c:pt>
                <c:pt idx="155">
                  <c:v>11.945833333333336</c:v>
                </c:pt>
                <c:pt idx="156">
                  <c:v>11.828041666666666</c:v>
                </c:pt>
                <c:pt idx="157">
                  <c:v>10.592625</c:v>
                </c:pt>
                <c:pt idx="158">
                  <c:v>11.471500000000002</c:v>
                </c:pt>
                <c:pt idx="159">
                  <c:v>11.045416666666776</c:v>
                </c:pt>
                <c:pt idx="160">
                  <c:v>11.409083333333356</c:v>
                </c:pt>
                <c:pt idx="161">
                  <c:v>11.137500000000001</c:v>
                </c:pt>
                <c:pt idx="162">
                  <c:v>10.583875000000001</c:v>
                </c:pt>
                <c:pt idx="163">
                  <c:v>10.785833333333334</c:v>
                </c:pt>
                <c:pt idx="164">
                  <c:v>11.389333333333354</c:v>
                </c:pt>
                <c:pt idx="165">
                  <c:v>11.006375</c:v>
                </c:pt>
                <c:pt idx="166">
                  <c:v>10.823875000000001</c:v>
                </c:pt>
                <c:pt idx="167">
                  <c:v>10.347083333333334</c:v>
                </c:pt>
                <c:pt idx="168">
                  <c:v>10.365083333333526</c:v>
                </c:pt>
                <c:pt idx="169">
                  <c:v>10.2095</c:v>
                </c:pt>
                <c:pt idx="170">
                  <c:v>9.9224583333333367</c:v>
                </c:pt>
                <c:pt idx="171">
                  <c:v>9.7979166666666675</c:v>
                </c:pt>
                <c:pt idx="172">
                  <c:v>9.6639583333333334</c:v>
                </c:pt>
                <c:pt idx="173">
                  <c:v>9.4376666666666704</c:v>
                </c:pt>
                <c:pt idx="174">
                  <c:v>9.4269583333333333</c:v>
                </c:pt>
                <c:pt idx="175">
                  <c:v>9.6895833333333368</c:v>
                </c:pt>
                <c:pt idx="176">
                  <c:v>9.631791666666663</c:v>
                </c:pt>
                <c:pt idx="177">
                  <c:v>10.092416666666866</c:v>
                </c:pt>
                <c:pt idx="178">
                  <c:v>10.745083333333334</c:v>
                </c:pt>
                <c:pt idx="179">
                  <c:v>11.083750000000002</c:v>
                </c:pt>
                <c:pt idx="180">
                  <c:v>10.75791666666667</c:v>
                </c:pt>
                <c:pt idx="181">
                  <c:v>10.903458333333354</c:v>
                </c:pt>
                <c:pt idx="182">
                  <c:v>10.856875</c:v>
                </c:pt>
                <c:pt idx="183">
                  <c:v>10.991666666666672</c:v>
                </c:pt>
                <c:pt idx="184">
                  <c:v>10.563916666666676</c:v>
                </c:pt>
                <c:pt idx="185">
                  <c:v>10.104583333333332</c:v>
                </c:pt>
                <c:pt idx="186">
                  <c:v>10.349541666666672</c:v>
                </c:pt>
                <c:pt idx="187">
                  <c:v>10.26125</c:v>
                </c:pt>
                <c:pt idx="188">
                  <c:v>10.10504166666667</c:v>
                </c:pt>
                <c:pt idx="189">
                  <c:v>9.7577083333333334</c:v>
                </c:pt>
                <c:pt idx="190">
                  <c:v>10.037041666666667</c:v>
                </c:pt>
                <c:pt idx="191">
                  <c:v>9.7075000000000014</c:v>
                </c:pt>
                <c:pt idx="192">
                  <c:v>10.33491666666667</c:v>
                </c:pt>
                <c:pt idx="193">
                  <c:v>9.9692916666666704</c:v>
                </c:pt>
                <c:pt idx="194">
                  <c:v>11.049583333333334</c:v>
                </c:pt>
                <c:pt idx="195">
                  <c:v>11.209999999999999</c:v>
                </c:pt>
                <c:pt idx="196">
                  <c:v>10.749624999999998</c:v>
                </c:pt>
                <c:pt idx="197">
                  <c:v>7.0659999999999945</c:v>
                </c:pt>
                <c:pt idx="198">
                  <c:v>7.8044999999999956</c:v>
                </c:pt>
                <c:pt idx="199">
                  <c:v>10.162083333333356</c:v>
                </c:pt>
                <c:pt idx="200">
                  <c:v>9.7407500000000002</c:v>
                </c:pt>
                <c:pt idx="201">
                  <c:v>9.2499583333333089</c:v>
                </c:pt>
                <c:pt idx="202">
                  <c:v>9.4525416666668267</c:v>
                </c:pt>
                <c:pt idx="203">
                  <c:v>9.2204166666666705</c:v>
                </c:pt>
                <c:pt idx="204">
                  <c:v>9.526625000000001</c:v>
                </c:pt>
                <c:pt idx="205">
                  <c:v>9.3848333333333347</c:v>
                </c:pt>
                <c:pt idx="206">
                  <c:v>9.4688750000000006</c:v>
                </c:pt>
                <c:pt idx="207">
                  <c:v>9.2733333333333334</c:v>
                </c:pt>
                <c:pt idx="208">
                  <c:v>9.231583333333333</c:v>
                </c:pt>
                <c:pt idx="209">
                  <c:v>8.6187500000000004</c:v>
                </c:pt>
                <c:pt idx="210">
                  <c:v>8.4347500000000011</c:v>
                </c:pt>
                <c:pt idx="211">
                  <c:v>8.1912499999999984</c:v>
                </c:pt>
                <c:pt idx="212">
                  <c:v>8.313625</c:v>
                </c:pt>
                <c:pt idx="213">
                  <c:v>8.6473749999999949</c:v>
                </c:pt>
                <c:pt idx="214">
                  <c:v>8.5275416666666661</c:v>
                </c:pt>
                <c:pt idx="215">
                  <c:v>8.5128750000000011</c:v>
                </c:pt>
                <c:pt idx="216">
                  <c:v>8.437125</c:v>
                </c:pt>
                <c:pt idx="217">
                  <c:v>8.1305833333333322</c:v>
                </c:pt>
                <c:pt idx="218">
                  <c:v>8.9402500000000007</c:v>
                </c:pt>
                <c:pt idx="219">
                  <c:v>8.0895416666666708</c:v>
                </c:pt>
                <c:pt idx="220">
                  <c:v>8.0158333333333367</c:v>
                </c:pt>
                <c:pt idx="221">
                  <c:v>7.8324999999999996</c:v>
                </c:pt>
                <c:pt idx="222">
                  <c:v>8.5239166666666666</c:v>
                </c:pt>
                <c:pt idx="223">
                  <c:v>8.9679166666666728</c:v>
                </c:pt>
                <c:pt idx="224">
                  <c:v>9.0154166666668267</c:v>
                </c:pt>
                <c:pt idx="225">
                  <c:v>7.6174999999999855</c:v>
                </c:pt>
                <c:pt idx="226">
                  <c:v>9.8904166666668267</c:v>
                </c:pt>
                <c:pt idx="227">
                  <c:v>9.3766666666668268</c:v>
                </c:pt>
                <c:pt idx="228">
                  <c:v>9.6732916666666675</c:v>
                </c:pt>
                <c:pt idx="229">
                  <c:v>8.6027916666666666</c:v>
                </c:pt>
                <c:pt idx="230">
                  <c:v>9.7382083333332989</c:v>
                </c:pt>
                <c:pt idx="231">
                  <c:v>7.5958333333333394</c:v>
                </c:pt>
                <c:pt idx="232">
                  <c:v>8.8516666666667767</c:v>
                </c:pt>
                <c:pt idx="233">
                  <c:v>9.1242916666666609</c:v>
                </c:pt>
                <c:pt idx="234">
                  <c:v>9.613999999999999</c:v>
                </c:pt>
                <c:pt idx="235">
                  <c:v>9.7175000000000011</c:v>
                </c:pt>
                <c:pt idx="236">
                  <c:v>9.5646250000000013</c:v>
                </c:pt>
                <c:pt idx="237">
                  <c:v>9.8305000000000007</c:v>
                </c:pt>
                <c:pt idx="238">
                  <c:v>9.726208333333318</c:v>
                </c:pt>
                <c:pt idx="239">
                  <c:v>10.11525</c:v>
                </c:pt>
                <c:pt idx="240">
                  <c:v>9.931541666666666</c:v>
                </c:pt>
                <c:pt idx="241">
                  <c:v>9.8565000000001248</c:v>
                </c:pt>
                <c:pt idx="242">
                  <c:v>10.035041666666666</c:v>
                </c:pt>
                <c:pt idx="243">
                  <c:v>10.32525</c:v>
                </c:pt>
                <c:pt idx="244">
                  <c:v>9.7904583333333335</c:v>
                </c:pt>
                <c:pt idx="245">
                  <c:v>10.495833333333374</c:v>
                </c:pt>
                <c:pt idx="246">
                  <c:v>9.8679166666666767</c:v>
                </c:pt>
                <c:pt idx="247">
                  <c:v>10.415000000000004</c:v>
                </c:pt>
                <c:pt idx="248">
                  <c:v>10.984125000000001</c:v>
                </c:pt>
                <c:pt idx="249">
                  <c:v>10.856166666666862</c:v>
                </c:pt>
                <c:pt idx="250">
                  <c:v>10.794833333333331</c:v>
                </c:pt>
                <c:pt idx="251">
                  <c:v>10.440416666666676</c:v>
                </c:pt>
                <c:pt idx="252">
                  <c:v>9.9204166666667248</c:v>
                </c:pt>
                <c:pt idx="253">
                  <c:v>10.683583333333354</c:v>
                </c:pt>
                <c:pt idx="254">
                  <c:v>10.190083333333332</c:v>
                </c:pt>
                <c:pt idx="255">
                  <c:v>10.418750000000001</c:v>
                </c:pt>
                <c:pt idx="256">
                  <c:v>10.477583333333374</c:v>
                </c:pt>
                <c:pt idx="257">
                  <c:v>10.929125000000001</c:v>
                </c:pt>
                <c:pt idx="258">
                  <c:v>10.610625000000001</c:v>
                </c:pt>
                <c:pt idx="259">
                  <c:v>10.475000000000026</c:v>
                </c:pt>
                <c:pt idx="260">
                  <c:v>10.502125000000001</c:v>
                </c:pt>
                <c:pt idx="261">
                  <c:v>10.957625</c:v>
                </c:pt>
                <c:pt idx="262">
                  <c:v>11.196625000000001</c:v>
                </c:pt>
                <c:pt idx="263">
                  <c:v>11.150166666666674</c:v>
                </c:pt>
                <c:pt idx="264">
                  <c:v>11.346166666666672</c:v>
                </c:pt>
                <c:pt idx="265">
                  <c:v>11.270958333333335</c:v>
                </c:pt>
                <c:pt idx="266">
                  <c:v>11.54091666666667</c:v>
                </c:pt>
                <c:pt idx="267">
                  <c:v>14.219166666666666</c:v>
                </c:pt>
                <c:pt idx="268">
                  <c:v>18.229916666666664</c:v>
                </c:pt>
                <c:pt idx="269">
                  <c:v>20.7</c:v>
                </c:pt>
                <c:pt idx="270">
                  <c:v>20.7</c:v>
                </c:pt>
                <c:pt idx="271">
                  <c:v>20.7</c:v>
                </c:pt>
                <c:pt idx="272">
                  <c:v>20.7</c:v>
                </c:pt>
                <c:pt idx="273">
                  <c:v>20.7</c:v>
                </c:pt>
                <c:pt idx="274">
                  <c:v>20.7</c:v>
                </c:pt>
                <c:pt idx="275">
                  <c:v>20.7</c:v>
                </c:pt>
                <c:pt idx="276">
                  <c:v>20.7</c:v>
                </c:pt>
                <c:pt idx="277">
                  <c:v>20.7</c:v>
                </c:pt>
                <c:pt idx="278">
                  <c:v>20.7</c:v>
                </c:pt>
                <c:pt idx="279">
                  <c:v>20.7</c:v>
                </c:pt>
                <c:pt idx="280">
                  <c:v>20.7</c:v>
                </c:pt>
                <c:pt idx="281">
                  <c:v>20.7</c:v>
                </c:pt>
                <c:pt idx="282">
                  <c:v>20.7</c:v>
                </c:pt>
                <c:pt idx="283">
                  <c:v>20.491666666666667</c:v>
                </c:pt>
                <c:pt idx="284">
                  <c:v>17.600333333332859</c:v>
                </c:pt>
                <c:pt idx="285">
                  <c:v>17.326250000000005</c:v>
                </c:pt>
                <c:pt idx="286">
                  <c:v>17.942375000000002</c:v>
                </c:pt>
                <c:pt idx="287">
                  <c:v>17.671666666666695</c:v>
                </c:pt>
                <c:pt idx="288">
                  <c:v>19.899750000000001</c:v>
                </c:pt>
                <c:pt idx="289">
                  <c:v>20.7</c:v>
                </c:pt>
                <c:pt idx="290">
                  <c:v>20.7</c:v>
                </c:pt>
                <c:pt idx="291">
                  <c:v>20.7</c:v>
                </c:pt>
                <c:pt idx="292">
                  <c:v>20.7</c:v>
                </c:pt>
                <c:pt idx="293">
                  <c:v>20.7</c:v>
                </c:pt>
                <c:pt idx="294">
                  <c:v>19.6295</c:v>
                </c:pt>
                <c:pt idx="295">
                  <c:v>18.141666666666691</c:v>
                </c:pt>
                <c:pt idx="296">
                  <c:v>16.599875000000235</c:v>
                </c:pt>
                <c:pt idx="297">
                  <c:v>15.392583333333521</c:v>
                </c:pt>
                <c:pt idx="298">
                  <c:v>16.434333333332827</c:v>
                </c:pt>
                <c:pt idx="299">
                  <c:v>15.959291666666672</c:v>
                </c:pt>
                <c:pt idx="300">
                  <c:v>15.581916666666666</c:v>
                </c:pt>
                <c:pt idx="301">
                  <c:v>14.68954166666667</c:v>
                </c:pt>
                <c:pt idx="302">
                  <c:v>15.270541666666666</c:v>
                </c:pt>
                <c:pt idx="303">
                  <c:v>20.233749999999599</c:v>
                </c:pt>
                <c:pt idx="304">
                  <c:v>20.7</c:v>
                </c:pt>
                <c:pt idx="305">
                  <c:v>20.7</c:v>
                </c:pt>
                <c:pt idx="306">
                  <c:v>20.7</c:v>
                </c:pt>
                <c:pt idx="307">
                  <c:v>20.7</c:v>
                </c:pt>
                <c:pt idx="308">
                  <c:v>20.7</c:v>
                </c:pt>
                <c:pt idx="309">
                  <c:v>20.7</c:v>
                </c:pt>
                <c:pt idx="310">
                  <c:v>20.7</c:v>
                </c:pt>
                <c:pt idx="311">
                  <c:v>20.7</c:v>
                </c:pt>
                <c:pt idx="312">
                  <c:v>20.7</c:v>
                </c:pt>
                <c:pt idx="313">
                  <c:v>20.7</c:v>
                </c:pt>
                <c:pt idx="314">
                  <c:v>20.7</c:v>
                </c:pt>
                <c:pt idx="315">
                  <c:v>20.7</c:v>
                </c:pt>
                <c:pt idx="316">
                  <c:v>20.7</c:v>
                </c:pt>
                <c:pt idx="317">
                  <c:v>20.7</c:v>
                </c:pt>
                <c:pt idx="318">
                  <c:v>20.7</c:v>
                </c:pt>
                <c:pt idx="319">
                  <c:v>20.7</c:v>
                </c:pt>
                <c:pt idx="320">
                  <c:v>20.7</c:v>
                </c:pt>
                <c:pt idx="321">
                  <c:v>20.7</c:v>
                </c:pt>
                <c:pt idx="322">
                  <c:v>20.7</c:v>
                </c:pt>
                <c:pt idx="323">
                  <c:v>20.7</c:v>
                </c:pt>
                <c:pt idx="324">
                  <c:v>20.7</c:v>
                </c:pt>
                <c:pt idx="325">
                  <c:v>20.7</c:v>
                </c:pt>
                <c:pt idx="326">
                  <c:v>20.7</c:v>
                </c:pt>
                <c:pt idx="327">
                  <c:v>20.7</c:v>
                </c:pt>
                <c:pt idx="328">
                  <c:v>20.7</c:v>
                </c:pt>
                <c:pt idx="329">
                  <c:v>20.7</c:v>
                </c:pt>
                <c:pt idx="330">
                  <c:v>20.7</c:v>
                </c:pt>
                <c:pt idx="331">
                  <c:v>20.7</c:v>
                </c:pt>
                <c:pt idx="332">
                  <c:v>20.7</c:v>
                </c:pt>
                <c:pt idx="333">
                  <c:v>20.7</c:v>
                </c:pt>
                <c:pt idx="334">
                  <c:v>20.7</c:v>
                </c:pt>
                <c:pt idx="335">
                  <c:v>20.7</c:v>
                </c:pt>
                <c:pt idx="336">
                  <c:v>20.7</c:v>
                </c:pt>
                <c:pt idx="337">
                  <c:v>20.7</c:v>
                </c:pt>
                <c:pt idx="338">
                  <c:v>20.7</c:v>
                </c:pt>
                <c:pt idx="339">
                  <c:v>20.7</c:v>
                </c:pt>
                <c:pt idx="340">
                  <c:v>20.7</c:v>
                </c:pt>
                <c:pt idx="341">
                  <c:v>20.7</c:v>
                </c:pt>
                <c:pt idx="342">
                  <c:v>20.7</c:v>
                </c:pt>
                <c:pt idx="343">
                  <c:v>20.7</c:v>
                </c:pt>
                <c:pt idx="344">
                  <c:v>20.7</c:v>
                </c:pt>
                <c:pt idx="345">
                  <c:v>20.7</c:v>
                </c:pt>
                <c:pt idx="346">
                  <c:v>20.7</c:v>
                </c:pt>
                <c:pt idx="347">
                  <c:v>20.7</c:v>
                </c:pt>
                <c:pt idx="348">
                  <c:v>20.7</c:v>
                </c:pt>
                <c:pt idx="349">
                  <c:v>20.7</c:v>
                </c:pt>
                <c:pt idx="350">
                  <c:v>20.7</c:v>
                </c:pt>
                <c:pt idx="351">
                  <c:v>20.7</c:v>
                </c:pt>
                <c:pt idx="352">
                  <c:v>20.7</c:v>
                </c:pt>
                <c:pt idx="353">
                  <c:v>20.7</c:v>
                </c:pt>
                <c:pt idx="354">
                  <c:v>20.7</c:v>
                </c:pt>
                <c:pt idx="355">
                  <c:v>20.7</c:v>
                </c:pt>
                <c:pt idx="356">
                  <c:v>20.7</c:v>
                </c:pt>
                <c:pt idx="357">
                  <c:v>20.7</c:v>
                </c:pt>
                <c:pt idx="358">
                  <c:v>20.7</c:v>
                </c:pt>
                <c:pt idx="359">
                  <c:v>20.7</c:v>
                </c:pt>
                <c:pt idx="360">
                  <c:v>20.7</c:v>
                </c:pt>
                <c:pt idx="361">
                  <c:v>20.7</c:v>
                </c:pt>
                <c:pt idx="362">
                  <c:v>20.7</c:v>
                </c:pt>
                <c:pt idx="363">
                  <c:v>20.7</c:v>
                </c:pt>
                <c:pt idx="364">
                  <c:v>20.7</c:v>
                </c:pt>
                <c:pt idx="365">
                  <c:v>20.7</c:v>
                </c:pt>
              </c:numCache>
            </c:numRef>
          </c:val>
        </c:ser>
        <c:axId val="97783808"/>
        <c:axId val="97785728"/>
      </c:areaChart>
      <c:catAx>
        <c:axId val="9778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pl-PL"/>
          </a:p>
        </c:txPr>
        <c:crossAx val="97785728"/>
        <c:crosses val="autoZero"/>
        <c:auto val="1"/>
        <c:lblAlgn val="ctr"/>
        <c:lblOffset val="100"/>
      </c:catAx>
      <c:valAx>
        <c:axId val="97785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PRODUKCJA  GJ/h</a:t>
                </a:r>
              </a:p>
            </c:rich>
          </c:tx>
          <c:layout>
            <c:manualLayout>
              <c:xMode val="edge"/>
              <c:yMode val="edge"/>
              <c:x val="4.3055555555555458E-2"/>
              <c:y val="0.49647826771073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97783808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400" b="1"/>
            </a:pPr>
            <a:endParaRPr lang="pl-PL"/>
          </a:p>
        </c:txPr>
      </c:legendEntry>
      <c:legendEntry>
        <c:idx val="1"/>
        <c:txPr>
          <a:bodyPr rot="0" vert="horz"/>
          <a:lstStyle/>
          <a:p>
            <a:pPr>
              <a:defRPr sz="1400" b="1"/>
            </a:pPr>
            <a:endParaRPr lang="pl-PL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4929549431321089"/>
          <c:y val="0.20460499801415419"/>
          <c:w val="0.48796544181977325"/>
          <c:h val="0.17105648751549399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otX val="0"/>
      <c:perspective val="10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obecnie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pył </c:v>
                </c:pt>
                <c:pt idx="1">
                  <c:v>NO2 </c:v>
                </c:pt>
                <c:pt idx="2">
                  <c:v>SO2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13.850000000000026</c:v>
                </c:pt>
                <c:pt idx="1">
                  <c:v>55.39</c:v>
                </c:pt>
                <c:pt idx="2">
                  <c:v>116.07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 blokiem energetycznym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77777777777780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58024691358024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858024691358040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pył </c:v>
                </c:pt>
                <c:pt idx="1">
                  <c:v>NO2 </c:v>
                </c:pt>
                <c:pt idx="2">
                  <c:v>SO2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7.6199999999999966</c:v>
                </c:pt>
                <c:pt idx="1">
                  <c:v>52.760000000000012</c:v>
                </c:pt>
                <c:pt idx="2" formatCode="#,##0.00">
                  <c:v>52.4</c:v>
                </c:pt>
              </c:numCache>
            </c:numRef>
          </c:val>
        </c:ser>
        <c:shape val="box"/>
        <c:axId val="109579648"/>
        <c:axId val="112534656"/>
        <c:axId val="0"/>
      </c:bar3DChart>
      <c:catAx>
        <c:axId val="1095796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12534656"/>
        <c:crosses val="autoZero"/>
        <c:auto val="1"/>
        <c:lblAlgn val="ctr"/>
        <c:lblOffset val="100"/>
      </c:catAx>
      <c:valAx>
        <c:axId val="112534656"/>
        <c:scaling>
          <c:orientation val="minMax"/>
          <c:max val="120"/>
        </c:scaling>
        <c:axPos val="l"/>
        <c:majorGridlines/>
        <c:numFmt formatCode="General" sourceLinked="1"/>
        <c:tickLblPos val="nextTo"/>
        <c:crossAx val="10957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062596530668704"/>
          <c:w val="0.98448077670846657"/>
          <c:h val="8.8999370440321565E-2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pl-PL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893C7-5660-49A0-9CF7-C0E2D0B6F343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DF7E63D-1499-452D-AD9F-5B434B57E1EF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Zapobiega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4D5654-4E9D-45DE-88FC-316E69E9D53C}" type="parTrans" cxnId="{9519BEA2-A209-4D75-8D5A-A1497BF92BFE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E5E1DB20-4AC2-4F91-92B1-C3C5F7F0DC54}" type="sibTrans" cxnId="{9519BEA2-A209-4D75-8D5A-A1497BF92BFE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6B94E0B4-F6D7-4D29-8255-80488B6EBD35}">
      <dgm:prSet custT="1"/>
      <dgm:spPr>
        <a:solidFill>
          <a:srgbClr val="CCFF99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Recykling materiałowy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8F628-3239-4DFF-9727-2D95FA0D6FD7}" type="parTrans" cxnId="{CD862611-6510-4344-9DBC-B4513ADB4CE3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C6D55C46-4EF0-4ADB-BB21-2F8B7787EB2C}" type="sibTrans" cxnId="{CD862611-6510-4344-9DBC-B4513ADB4CE3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8A0FDEA3-5AD7-4F5E-8D99-25B1560997BF}">
      <dgm:prSet custT="1"/>
      <dgm:spPr>
        <a:solidFill>
          <a:srgbClr val="66FFFF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Odzysk energetyczny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5D49F-B590-4806-82F1-90F373835A7F}" type="parTrans" cxnId="{D0DD0524-78C1-4B35-9146-393F70BEFA21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0CA20452-FAC8-42B9-84E3-2CD6F3D755F4}" type="sibTrans" cxnId="{D0DD0524-78C1-4B35-9146-393F70BEFA21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110751D0-D61E-4388-B49A-C817863D23D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Składowanie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CAE194-6885-40DF-959B-60D9DBDB08F4}" type="parTrans" cxnId="{EC766F45-8A71-4C7D-B871-A5C2FB8C9CF9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E07A3FF3-C06D-4067-BC10-2EA917C6F76C}" type="sibTrans" cxnId="{EC766F45-8A71-4C7D-B871-A5C2FB8C9CF9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A949A5A0-40C2-4C88-BD7E-D592D010B8C6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Ponowne użycie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63A44-B324-4272-8AA5-A09F9853BE1A}" type="parTrans" cxnId="{FAB91D18-A52B-4727-B362-F7EDBC1975DB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935C9804-708A-4B12-9158-85C11F56529A}" type="sibTrans" cxnId="{FAB91D18-A52B-4727-B362-F7EDBC1975DB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9C1B3DC6-AD0E-4FCB-BC54-D387B3D1D72E}">
      <dgm:prSet custT="1"/>
      <dgm:spPr/>
      <dgm:t>
        <a:bodyPr/>
        <a:lstStyle/>
        <a:p>
          <a:endParaRPr lang="pl-PL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F0B9E-5008-42D4-A075-40C7BB9566BA}" type="parTrans" cxnId="{A14DF0EA-4FD1-472B-9E06-8BC479123B2D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7955CD04-DCD4-4089-83D4-EBDA9BF30C91}" type="sibTrans" cxnId="{A14DF0EA-4FD1-472B-9E06-8BC479123B2D}">
      <dgm:prSet/>
      <dgm:spPr/>
      <dgm:t>
        <a:bodyPr/>
        <a:lstStyle/>
        <a:p>
          <a:endParaRPr lang="pl-PL" sz="1400">
            <a:latin typeface="Times New Roman" pitchFamily="18" charset="0"/>
            <a:cs typeface="Times New Roman" pitchFamily="18" charset="0"/>
          </a:endParaRPr>
        </a:p>
      </dgm:t>
    </dgm:pt>
    <dgm:pt modelId="{DE259935-6D9B-469B-BFF1-2C33A3880E89}" type="pres">
      <dgm:prSet presAssocID="{1ED893C7-5660-49A0-9CF7-C0E2D0B6F343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7B1AB3-E84D-49CF-8F1E-EEB611D8A05A}" type="pres">
      <dgm:prSet presAssocID="{9C1B3DC6-AD0E-4FCB-BC54-D387B3D1D72E}" presName="Name8" presStyleCnt="0"/>
      <dgm:spPr/>
      <dgm:t>
        <a:bodyPr/>
        <a:lstStyle/>
        <a:p>
          <a:endParaRPr lang="pl-PL"/>
        </a:p>
      </dgm:t>
    </dgm:pt>
    <dgm:pt modelId="{81267B3B-2717-4A70-ACE2-B0425FFE3003}" type="pres">
      <dgm:prSet presAssocID="{9C1B3DC6-AD0E-4FCB-BC54-D387B3D1D72E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A7ACC3-A900-450A-B594-612F9BB57EA5}" type="pres">
      <dgm:prSet presAssocID="{9C1B3DC6-AD0E-4FCB-BC54-D387B3D1D7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90F761-4DDF-4537-B1D0-B266AFEA2D0C}" type="pres">
      <dgm:prSet presAssocID="{2DF7E63D-1499-452D-AD9F-5B434B57E1EF}" presName="Name8" presStyleCnt="0"/>
      <dgm:spPr/>
      <dgm:t>
        <a:bodyPr/>
        <a:lstStyle/>
        <a:p>
          <a:endParaRPr lang="pl-PL"/>
        </a:p>
      </dgm:t>
    </dgm:pt>
    <dgm:pt modelId="{5E76F9A3-4003-412C-817F-7C783E8AB361}" type="pres">
      <dgm:prSet presAssocID="{2DF7E63D-1499-452D-AD9F-5B434B57E1E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7B7A3F-727C-433D-A377-CE915AD8458F}" type="pres">
      <dgm:prSet presAssocID="{2DF7E63D-1499-452D-AD9F-5B434B57E1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32DBEB-146F-4117-8CEA-5A257EDF1800}" type="pres">
      <dgm:prSet presAssocID="{A949A5A0-40C2-4C88-BD7E-D592D010B8C6}" presName="Name8" presStyleCnt="0"/>
      <dgm:spPr/>
      <dgm:t>
        <a:bodyPr/>
        <a:lstStyle/>
        <a:p>
          <a:endParaRPr lang="pl-PL"/>
        </a:p>
      </dgm:t>
    </dgm:pt>
    <dgm:pt modelId="{16774AF9-2510-430B-B4D5-E398B81D6F51}" type="pres">
      <dgm:prSet presAssocID="{A949A5A0-40C2-4C88-BD7E-D592D010B8C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49397F-F5D4-4E38-9356-F895032E600F}" type="pres">
      <dgm:prSet presAssocID="{A949A5A0-40C2-4C88-BD7E-D592D010B8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549166-2E80-4A13-A4B9-7755ECC4C7D1}" type="pres">
      <dgm:prSet presAssocID="{6B94E0B4-F6D7-4D29-8255-80488B6EBD35}" presName="Name8" presStyleCnt="0"/>
      <dgm:spPr/>
      <dgm:t>
        <a:bodyPr/>
        <a:lstStyle/>
        <a:p>
          <a:endParaRPr lang="pl-PL"/>
        </a:p>
      </dgm:t>
    </dgm:pt>
    <dgm:pt modelId="{A3E0C448-91FA-42F2-AB30-9041EEB17FE3}" type="pres">
      <dgm:prSet presAssocID="{6B94E0B4-F6D7-4D29-8255-80488B6EBD35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C4CB50-A708-4F74-B669-4DAAAB2BCFD3}" type="pres">
      <dgm:prSet presAssocID="{6B94E0B4-F6D7-4D29-8255-80488B6EBD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CBB97B-5E28-4264-B196-86E85EC845D7}" type="pres">
      <dgm:prSet presAssocID="{8A0FDEA3-5AD7-4F5E-8D99-25B1560997BF}" presName="Name8" presStyleCnt="0"/>
      <dgm:spPr/>
      <dgm:t>
        <a:bodyPr/>
        <a:lstStyle/>
        <a:p>
          <a:endParaRPr lang="pl-PL"/>
        </a:p>
      </dgm:t>
    </dgm:pt>
    <dgm:pt modelId="{A174C8E7-A0A6-473A-8D84-5C6BDCAD0297}" type="pres">
      <dgm:prSet presAssocID="{8A0FDEA3-5AD7-4F5E-8D99-25B1560997BF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C804E-813B-442D-A0CD-9246389D9536}" type="pres">
      <dgm:prSet presAssocID="{8A0FDEA3-5AD7-4F5E-8D99-25B1560997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4363B3-A9A3-4AB0-AACF-ACD0E4CC2E88}" type="pres">
      <dgm:prSet presAssocID="{110751D0-D61E-4388-B49A-C817863D23D7}" presName="Name8" presStyleCnt="0"/>
      <dgm:spPr/>
      <dgm:t>
        <a:bodyPr/>
        <a:lstStyle/>
        <a:p>
          <a:endParaRPr lang="pl-PL"/>
        </a:p>
      </dgm:t>
    </dgm:pt>
    <dgm:pt modelId="{2758EC1E-F87D-4F3F-911F-B2A8BC712267}" type="pres">
      <dgm:prSet presAssocID="{110751D0-D61E-4388-B49A-C817863D23D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94A6B6-29FC-41B2-862D-B0008B79B0C5}" type="pres">
      <dgm:prSet presAssocID="{110751D0-D61E-4388-B49A-C817863D23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BA263A-55E8-48C2-A862-7018DCA41DDF}" type="presOf" srcId="{A949A5A0-40C2-4C88-BD7E-D592D010B8C6}" destId="{16774AF9-2510-430B-B4D5-E398B81D6F51}" srcOrd="0" destOrd="0" presId="urn:microsoft.com/office/officeart/2005/8/layout/pyramid1"/>
    <dgm:cxn modelId="{9CA24C67-04CB-402D-B826-51628EDAB741}" type="presOf" srcId="{9C1B3DC6-AD0E-4FCB-BC54-D387B3D1D72E}" destId="{45A7ACC3-A900-450A-B594-612F9BB57EA5}" srcOrd="1" destOrd="0" presId="urn:microsoft.com/office/officeart/2005/8/layout/pyramid1"/>
    <dgm:cxn modelId="{78AFD3A9-318F-4551-BC94-C348B8FF09E3}" type="presOf" srcId="{A949A5A0-40C2-4C88-BD7E-D592D010B8C6}" destId="{1649397F-F5D4-4E38-9356-F895032E600F}" srcOrd="1" destOrd="0" presId="urn:microsoft.com/office/officeart/2005/8/layout/pyramid1"/>
    <dgm:cxn modelId="{86E08B1E-60FC-4144-B336-7CE43F33196E}" type="presOf" srcId="{1ED893C7-5660-49A0-9CF7-C0E2D0B6F343}" destId="{DE259935-6D9B-469B-BFF1-2C33A3880E89}" srcOrd="0" destOrd="0" presId="urn:microsoft.com/office/officeart/2005/8/layout/pyramid1"/>
    <dgm:cxn modelId="{D0DD0524-78C1-4B35-9146-393F70BEFA21}" srcId="{1ED893C7-5660-49A0-9CF7-C0E2D0B6F343}" destId="{8A0FDEA3-5AD7-4F5E-8D99-25B1560997BF}" srcOrd="4" destOrd="0" parTransId="{16F5D49F-B590-4806-82F1-90F373835A7F}" sibTransId="{0CA20452-FAC8-42B9-84E3-2CD6F3D755F4}"/>
    <dgm:cxn modelId="{23D1A11D-13E3-409F-A694-DC286EA458A6}" type="presOf" srcId="{2DF7E63D-1499-452D-AD9F-5B434B57E1EF}" destId="{FC7B7A3F-727C-433D-A377-CE915AD8458F}" srcOrd="1" destOrd="0" presId="urn:microsoft.com/office/officeart/2005/8/layout/pyramid1"/>
    <dgm:cxn modelId="{9519BEA2-A209-4D75-8D5A-A1497BF92BFE}" srcId="{1ED893C7-5660-49A0-9CF7-C0E2D0B6F343}" destId="{2DF7E63D-1499-452D-AD9F-5B434B57E1EF}" srcOrd="1" destOrd="0" parTransId="{2C4D5654-4E9D-45DE-88FC-316E69E9D53C}" sibTransId="{E5E1DB20-4AC2-4F91-92B1-C3C5F7F0DC54}"/>
    <dgm:cxn modelId="{1C6BDBFB-D763-415A-BBD7-178514E6B8E1}" type="presOf" srcId="{2DF7E63D-1499-452D-AD9F-5B434B57E1EF}" destId="{5E76F9A3-4003-412C-817F-7C783E8AB361}" srcOrd="0" destOrd="0" presId="urn:microsoft.com/office/officeart/2005/8/layout/pyramid1"/>
    <dgm:cxn modelId="{FAB91D18-A52B-4727-B362-F7EDBC1975DB}" srcId="{1ED893C7-5660-49A0-9CF7-C0E2D0B6F343}" destId="{A949A5A0-40C2-4C88-BD7E-D592D010B8C6}" srcOrd="2" destOrd="0" parTransId="{E5E63A44-B324-4272-8AA5-A09F9853BE1A}" sibTransId="{935C9804-708A-4B12-9158-85C11F56529A}"/>
    <dgm:cxn modelId="{CD862611-6510-4344-9DBC-B4513ADB4CE3}" srcId="{1ED893C7-5660-49A0-9CF7-C0E2D0B6F343}" destId="{6B94E0B4-F6D7-4D29-8255-80488B6EBD35}" srcOrd="3" destOrd="0" parTransId="{5408F628-3239-4DFF-9727-2D95FA0D6FD7}" sibTransId="{C6D55C46-4EF0-4ADB-BB21-2F8B7787EB2C}"/>
    <dgm:cxn modelId="{EC766F45-8A71-4C7D-B871-A5C2FB8C9CF9}" srcId="{1ED893C7-5660-49A0-9CF7-C0E2D0B6F343}" destId="{110751D0-D61E-4388-B49A-C817863D23D7}" srcOrd="5" destOrd="0" parTransId="{DACAE194-6885-40DF-959B-60D9DBDB08F4}" sibTransId="{E07A3FF3-C06D-4067-BC10-2EA917C6F76C}"/>
    <dgm:cxn modelId="{EDD7CF0C-7387-4905-B84E-658414D089FB}" type="presOf" srcId="{110751D0-D61E-4388-B49A-C817863D23D7}" destId="{1894A6B6-29FC-41B2-862D-B0008B79B0C5}" srcOrd="1" destOrd="0" presId="urn:microsoft.com/office/officeart/2005/8/layout/pyramid1"/>
    <dgm:cxn modelId="{6C2C58EC-A689-4093-9703-06144AA6A782}" type="presOf" srcId="{9C1B3DC6-AD0E-4FCB-BC54-D387B3D1D72E}" destId="{81267B3B-2717-4A70-ACE2-B0425FFE3003}" srcOrd="0" destOrd="0" presId="urn:microsoft.com/office/officeart/2005/8/layout/pyramid1"/>
    <dgm:cxn modelId="{6B245206-FB2C-417C-8878-3106428F8A3F}" type="presOf" srcId="{6B94E0B4-F6D7-4D29-8255-80488B6EBD35}" destId="{A8C4CB50-A708-4F74-B669-4DAAAB2BCFD3}" srcOrd="1" destOrd="0" presId="urn:microsoft.com/office/officeart/2005/8/layout/pyramid1"/>
    <dgm:cxn modelId="{75662A01-447D-44B0-AE2C-4E4746CDB304}" type="presOf" srcId="{110751D0-D61E-4388-B49A-C817863D23D7}" destId="{2758EC1E-F87D-4F3F-911F-B2A8BC712267}" srcOrd="0" destOrd="0" presId="urn:microsoft.com/office/officeart/2005/8/layout/pyramid1"/>
    <dgm:cxn modelId="{E71561C6-1870-4BF0-B2EA-118CB8D1D9AD}" type="presOf" srcId="{8A0FDEA3-5AD7-4F5E-8D99-25B1560997BF}" destId="{0A3C804E-813B-442D-A0CD-9246389D9536}" srcOrd="1" destOrd="0" presId="urn:microsoft.com/office/officeart/2005/8/layout/pyramid1"/>
    <dgm:cxn modelId="{A14DF0EA-4FD1-472B-9E06-8BC479123B2D}" srcId="{1ED893C7-5660-49A0-9CF7-C0E2D0B6F343}" destId="{9C1B3DC6-AD0E-4FCB-BC54-D387B3D1D72E}" srcOrd="0" destOrd="0" parTransId="{B34F0B9E-5008-42D4-A075-40C7BB9566BA}" sibTransId="{7955CD04-DCD4-4089-83D4-EBDA9BF30C91}"/>
    <dgm:cxn modelId="{359820EA-49EB-47CC-B025-455895AA63C6}" type="presOf" srcId="{8A0FDEA3-5AD7-4F5E-8D99-25B1560997BF}" destId="{A174C8E7-A0A6-473A-8D84-5C6BDCAD0297}" srcOrd="0" destOrd="0" presId="urn:microsoft.com/office/officeart/2005/8/layout/pyramid1"/>
    <dgm:cxn modelId="{440319CD-E3D0-4D94-B36A-EE7552B31B62}" type="presOf" srcId="{6B94E0B4-F6D7-4D29-8255-80488B6EBD35}" destId="{A3E0C448-91FA-42F2-AB30-9041EEB17FE3}" srcOrd="0" destOrd="0" presId="urn:microsoft.com/office/officeart/2005/8/layout/pyramid1"/>
    <dgm:cxn modelId="{014FCF8A-D32B-47F7-A549-2A625FCB3715}" type="presParOf" srcId="{DE259935-6D9B-469B-BFF1-2C33A3880E89}" destId="{817B1AB3-E84D-49CF-8F1E-EEB611D8A05A}" srcOrd="0" destOrd="0" presId="urn:microsoft.com/office/officeart/2005/8/layout/pyramid1"/>
    <dgm:cxn modelId="{F2DEA4B5-F684-46CA-9532-A1CA637CEFCF}" type="presParOf" srcId="{817B1AB3-E84D-49CF-8F1E-EEB611D8A05A}" destId="{81267B3B-2717-4A70-ACE2-B0425FFE3003}" srcOrd="0" destOrd="0" presId="urn:microsoft.com/office/officeart/2005/8/layout/pyramid1"/>
    <dgm:cxn modelId="{86575E46-EEF5-4793-9B19-577ACD8D0544}" type="presParOf" srcId="{817B1AB3-E84D-49CF-8F1E-EEB611D8A05A}" destId="{45A7ACC3-A900-450A-B594-612F9BB57EA5}" srcOrd="1" destOrd="0" presId="urn:microsoft.com/office/officeart/2005/8/layout/pyramid1"/>
    <dgm:cxn modelId="{09BD4E38-B130-421B-B384-F714A879FEE2}" type="presParOf" srcId="{DE259935-6D9B-469B-BFF1-2C33A3880E89}" destId="{C490F761-4DDF-4537-B1D0-B266AFEA2D0C}" srcOrd="1" destOrd="0" presId="urn:microsoft.com/office/officeart/2005/8/layout/pyramid1"/>
    <dgm:cxn modelId="{3B8A8A58-3090-4675-847C-CA8DA4890A3B}" type="presParOf" srcId="{C490F761-4DDF-4537-B1D0-B266AFEA2D0C}" destId="{5E76F9A3-4003-412C-817F-7C783E8AB361}" srcOrd="0" destOrd="0" presId="urn:microsoft.com/office/officeart/2005/8/layout/pyramid1"/>
    <dgm:cxn modelId="{AA45F04D-7816-4454-B123-17F08F3A65D5}" type="presParOf" srcId="{C490F761-4DDF-4537-B1D0-B266AFEA2D0C}" destId="{FC7B7A3F-727C-433D-A377-CE915AD8458F}" srcOrd="1" destOrd="0" presId="urn:microsoft.com/office/officeart/2005/8/layout/pyramid1"/>
    <dgm:cxn modelId="{E6F916F1-D42B-4224-8C5B-C258AC4AC130}" type="presParOf" srcId="{DE259935-6D9B-469B-BFF1-2C33A3880E89}" destId="{BC32DBEB-146F-4117-8CEA-5A257EDF1800}" srcOrd="2" destOrd="0" presId="urn:microsoft.com/office/officeart/2005/8/layout/pyramid1"/>
    <dgm:cxn modelId="{5016A412-CBFB-4D5A-A9BF-4A3CFC98C8B0}" type="presParOf" srcId="{BC32DBEB-146F-4117-8CEA-5A257EDF1800}" destId="{16774AF9-2510-430B-B4D5-E398B81D6F51}" srcOrd="0" destOrd="0" presId="urn:microsoft.com/office/officeart/2005/8/layout/pyramid1"/>
    <dgm:cxn modelId="{08C9CEC6-78E5-4348-B211-46BA0B34354A}" type="presParOf" srcId="{BC32DBEB-146F-4117-8CEA-5A257EDF1800}" destId="{1649397F-F5D4-4E38-9356-F895032E600F}" srcOrd="1" destOrd="0" presId="urn:microsoft.com/office/officeart/2005/8/layout/pyramid1"/>
    <dgm:cxn modelId="{B21C9027-C06C-49A1-BE4D-28B99397FB16}" type="presParOf" srcId="{DE259935-6D9B-469B-BFF1-2C33A3880E89}" destId="{F3549166-2E80-4A13-A4B9-7755ECC4C7D1}" srcOrd="3" destOrd="0" presId="urn:microsoft.com/office/officeart/2005/8/layout/pyramid1"/>
    <dgm:cxn modelId="{3AC9BE91-8AB6-4185-A1F2-7A681CB6371E}" type="presParOf" srcId="{F3549166-2E80-4A13-A4B9-7755ECC4C7D1}" destId="{A3E0C448-91FA-42F2-AB30-9041EEB17FE3}" srcOrd="0" destOrd="0" presId="urn:microsoft.com/office/officeart/2005/8/layout/pyramid1"/>
    <dgm:cxn modelId="{FC5172A9-9233-48D9-B204-78AA47B9F2C9}" type="presParOf" srcId="{F3549166-2E80-4A13-A4B9-7755ECC4C7D1}" destId="{A8C4CB50-A708-4F74-B669-4DAAAB2BCFD3}" srcOrd="1" destOrd="0" presId="urn:microsoft.com/office/officeart/2005/8/layout/pyramid1"/>
    <dgm:cxn modelId="{0BB7AF40-0C76-4111-BF88-55C89B990771}" type="presParOf" srcId="{DE259935-6D9B-469B-BFF1-2C33A3880E89}" destId="{7ACBB97B-5E28-4264-B196-86E85EC845D7}" srcOrd="4" destOrd="0" presId="urn:microsoft.com/office/officeart/2005/8/layout/pyramid1"/>
    <dgm:cxn modelId="{5C375222-AFC7-486D-AE57-0B98C6B6FA2A}" type="presParOf" srcId="{7ACBB97B-5E28-4264-B196-86E85EC845D7}" destId="{A174C8E7-A0A6-473A-8D84-5C6BDCAD0297}" srcOrd="0" destOrd="0" presId="urn:microsoft.com/office/officeart/2005/8/layout/pyramid1"/>
    <dgm:cxn modelId="{5A1D16F7-7B6E-4B0B-B183-A99721700298}" type="presParOf" srcId="{7ACBB97B-5E28-4264-B196-86E85EC845D7}" destId="{0A3C804E-813B-442D-A0CD-9246389D9536}" srcOrd="1" destOrd="0" presId="urn:microsoft.com/office/officeart/2005/8/layout/pyramid1"/>
    <dgm:cxn modelId="{531A90AE-E152-4E1D-BDE1-12F6D72B023C}" type="presParOf" srcId="{DE259935-6D9B-469B-BFF1-2C33A3880E89}" destId="{134363B3-A9A3-4AB0-AACF-ACD0E4CC2E88}" srcOrd="5" destOrd="0" presId="urn:microsoft.com/office/officeart/2005/8/layout/pyramid1"/>
    <dgm:cxn modelId="{80C761E7-9FB4-4D12-B781-FB6A45D725C8}" type="presParOf" srcId="{134363B3-A9A3-4AB0-AACF-ACD0E4CC2E88}" destId="{2758EC1E-F87D-4F3F-911F-B2A8BC712267}" srcOrd="0" destOrd="0" presId="urn:microsoft.com/office/officeart/2005/8/layout/pyramid1"/>
    <dgm:cxn modelId="{018E6D3F-2844-4F15-9341-13B1D1F9C0E9}" type="presParOf" srcId="{134363B3-A9A3-4AB0-AACF-ACD0E4CC2E88}" destId="{1894A6B6-29FC-41B2-862D-B0008B79B0C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893C7-5660-49A0-9CF7-C0E2D0B6F343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9FCDEF7-76DA-4389-9738-92FCF4A4E130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Zapobieganie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E9B34F-24B6-49D5-9D5F-7ADF223CB923}" type="parTrans" cxnId="{E5DCC1A0-C785-4DAB-96D6-0FD97A226CE0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49783D-94F2-42E2-A83E-B00F37E40130}" type="sibTrans" cxnId="{E5DCC1A0-C785-4DAB-96D6-0FD97A226CE0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CE8CD5-891A-48BB-9384-DBF254AD73C7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Ponowne użycie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50A3E6-57FD-4704-AE99-DA31C5FCEB57}" type="parTrans" cxnId="{158AAEDF-E6B2-4CFB-8EBC-7A7EE8B46037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2C676F-C076-4F42-81FC-846D60496D90}" type="sibTrans" cxnId="{158AAEDF-E6B2-4CFB-8EBC-7A7EE8B46037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A56F1-5976-49E4-BD0B-A0AFCCB51DCF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Recykling materiałowy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C026A7-10F2-4AFA-9F3A-D402085A2DCB}" type="parTrans" cxnId="{7DCFFBF7-F112-4476-8106-42DDA3E7EB0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1A341-FA57-4F0F-A5CB-98E20D37F363}" type="sibTrans" cxnId="{7DCFFBF7-F112-4476-8106-42DDA3E7EB0E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AB6FFA-BC13-4D6F-9DD3-6B859179B095}">
      <dgm:prSet custT="1"/>
      <dgm:spPr>
        <a:solidFill>
          <a:srgbClr val="CCFF99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Odzysk energetyczny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9A8D7F-53EF-4DB0-A265-F8D75BAC0D7D}" type="parTrans" cxnId="{1683842C-6D0F-4696-A1DF-48894679D1F5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E491D-59A9-4A6D-96C5-389D0092238C}" type="sibTrans" cxnId="{1683842C-6D0F-4696-A1DF-48894679D1F5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1D0D79-BF87-44CB-B3B5-06A219FC8C1C}">
      <dgm:prSet custT="1"/>
      <dgm:spPr>
        <a:solidFill>
          <a:srgbClr val="66FFFF"/>
        </a:solidFill>
      </dgm:spPr>
      <dgm:t>
        <a:bodyPr/>
        <a:lstStyle/>
        <a:p>
          <a:pPr rtl="0"/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Składowanie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98A1E-5CB1-42B9-AA4E-8B9F3B72A88A}" type="parTrans" cxnId="{AE1947F7-D09B-41BF-A6B6-FB0C0A4D4B9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E4BF10-01C4-4C2B-8DD6-E13C6B442393}" type="sibTrans" cxnId="{AE1947F7-D09B-41BF-A6B6-FB0C0A4D4B99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325F0-04C1-4CBC-9972-7D69236CB698}">
      <dgm:prSet custT="1"/>
      <dgm:spPr>
        <a:solidFill>
          <a:srgbClr val="FFC000"/>
        </a:solidFill>
      </dgm:spPr>
      <dgm:t>
        <a:bodyPr/>
        <a:lstStyle/>
        <a:p>
          <a:endParaRPr lang="pl-PL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86C405-31EF-4FAC-9B17-DE4813FA8703}" type="parTrans" cxnId="{66771BB6-ADF1-48CB-B4DA-CA3FAD184215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572D31-861D-4849-987C-F8D6E895F077}" type="sibTrans" cxnId="{66771BB6-ADF1-48CB-B4DA-CA3FAD184215}">
      <dgm:prSet/>
      <dgm:spPr/>
      <dgm:t>
        <a:bodyPr/>
        <a:lstStyle/>
        <a:p>
          <a:endParaRPr lang="pl-PL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10BF91-4F75-46DB-B0DA-D36C79AC6F71}" type="pres">
      <dgm:prSet presAssocID="{1ED893C7-5660-49A0-9CF7-C0E2D0B6F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F843DC6-C0C8-48E1-A93D-B00AC482DC96}" type="pres">
      <dgm:prSet presAssocID="{39FCDEF7-76DA-4389-9738-92FCF4A4E130}" presName="Name8" presStyleCnt="0"/>
      <dgm:spPr/>
    </dgm:pt>
    <dgm:pt modelId="{3D249E56-E1C0-49B3-B792-1F0DD5227307}" type="pres">
      <dgm:prSet presAssocID="{39FCDEF7-76DA-4389-9738-92FCF4A4E13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43745-E33A-4798-9B18-6D2673895E1D}" type="pres">
      <dgm:prSet presAssocID="{39FCDEF7-76DA-4389-9738-92FCF4A4E1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4B9A7B-2BAC-4669-8FC4-9298F49F2D1D}" type="pres">
      <dgm:prSet presAssocID="{91CE8CD5-891A-48BB-9384-DBF254AD73C7}" presName="Name8" presStyleCnt="0"/>
      <dgm:spPr/>
    </dgm:pt>
    <dgm:pt modelId="{D0E9A8D6-D64F-4A4A-A457-0B6DB22FE47D}" type="pres">
      <dgm:prSet presAssocID="{91CE8CD5-891A-48BB-9384-DBF254AD73C7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292A9F-89CB-437E-BB3D-B58A38B18171}" type="pres">
      <dgm:prSet presAssocID="{91CE8CD5-891A-48BB-9384-DBF254AD73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40926C-53C6-4704-BE7D-528554C9D8F4}" type="pres">
      <dgm:prSet presAssocID="{71FA56F1-5976-49E4-BD0B-A0AFCCB51DCF}" presName="Name8" presStyleCnt="0"/>
      <dgm:spPr/>
    </dgm:pt>
    <dgm:pt modelId="{981F7786-0AC2-4A63-BE6F-73B4EBB6CA5C}" type="pres">
      <dgm:prSet presAssocID="{71FA56F1-5976-49E4-BD0B-A0AFCCB51DC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52660-4035-4E03-94DF-E05267E3A794}" type="pres">
      <dgm:prSet presAssocID="{71FA56F1-5976-49E4-BD0B-A0AFCCB51D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3D7077-CFC4-4E10-9166-DCBE4E9BE7CD}" type="pres">
      <dgm:prSet presAssocID="{F0AB6FFA-BC13-4D6F-9DD3-6B859179B095}" presName="Name8" presStyleCnt="0"/>
      <dgm:spPr/>
    </dgm:pt>
    <dgm:pt modelId="{54A62A85-BB12-44D1-9EC1-1DDD5689903B}" type="pres">
      <dgm:prSet presAssocID="{F0AB6FFA-BC13-4D6F-9DD3-6B859179B095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83A4DD-495E-4283-94C4-351A41213FE3}" type="pres">
      <dgm:prSet presAssocID="{F0AB6FFA-BC13-4D6F-9DD3-6B859179B0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B5BE41-723E-4F22-A8A2-3243A30B8BD0}" type="pres">
      <dgm:prSet presAssocID="{341D0D79-BF87-44CB-B3B5-06A219FC8C1C}" presName="Name8" presStyleCnt="0"/>
      <dgm:spPr/>
    </dgm:pt>
    <dgm:pt modelId="{534379C0-4861-44CB-8AC1-2A8980CCA78F}" type="pres">
      <dgm:prSet presAssocID="{341D0D79-BF87-44CB-B3B5-06A219FC8C1C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6E9DF3-45BF-4430-8F1C-E3430358D56C}" type="pres">
      <dgm:prSet presAssocID="{341D0D79-BF87-44CB-B3B5-06A219FC8C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0EF8D9-297C-423C-8DDB-6028B788A234}" type="pres">
      <dgm:prSet presAssocID="{D86325F0-04C1-4CBC-9972-7D69236CB698}" presName="Name8" presStyleCnt="0"/>
      <dgm:spPr/>
    </dgm:pt>
    <dgm:pt modelId="{EC862990-BE8F-4FB8-99E7-EF869446F4B9}" type="pres">
      <dgm:prSet presAssocID="{D86325F0-04C1-4CBC-9972-7D69236CB698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26371B-CE3C-45E5-A0C0-0CCF45167590}" type="pres">
      <dgm:prSet presAssocID="{D86325F0-04C1-4CBC-9972-7D69236CB6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4FA11A8-C6CD-4D96-934C-4CC425F274B6}" type="presOf" srcId="{F0AB6FFA-BC13-4D6F-9DD3-6B859179B095}" destId="{9E83A4DD-495E-4283-94C4-351A41213FE3}" srcOrd="1" destOrd="0" presId="urn:microsoft.com/office/officeart/2005/8/layout/pyramid3"/>
    <dgm:cxn modelId="{4A4F1963-D91D-4702-90C5-EC61A31C3131}" type="presOf" srcId="{71FA56F1-5976-49E4-BD0B-A0AFCCB51DCF}" destId="{FB952660-4035-4E03-94DF-E05267E3A794}" srcOrd="1" destOrd="0" presId="urn:microsoft.com/office/officeart/2005/8/layout/pyramid3"/>
    <dgm:cxn modelId="{66771BB6-ADF1-48CB-B4DA-CA3FAD184215}" srcId="{1ED893C7-5660-49A0-9CF7-C0E2D0B6F343}" destId="{D86325F0-04C1-4CBC-9972-7D69236CB698}" srcOrd="5" destOrd="0" parTransId="{2086C405-31EF-4FAC-9B17-DE4813FA8703}" sibTransId="{D5572D31-861D-4849-987C-F8D6E895F077}"/>
    <dgm:cxn modelId="{472984FE-B44D-4B58-B449-097030023E65}" type="presOf" srcId="{341D0D79-BF87-44CB-B3B5-06A219FC8C1C}" destId="{534379C0-4861-44CB-8AC1-2A8980CCA78F}" srcOrd="0" destOrd="0" presId="urn:microsoft.com/office/officeart/2005/8/layout/pyramid3"/>
    <dgm:cxn modelId="{FA2B06FF-EF88-452D-84C7-398F938F9044}" type="presOf" srcId="{F0AB6FFA-BC13-4D6F-9DD3-6B859179B095}" destId="{54A62A85-BB12-44D1-9EC1-1DDD5689903B}" srcOrd="0" destOrd="0" presId="urn:microsoft.com/office/officeart/2005/8/layout/pyramid3"/>
    <dgm:cxn modelId="{AE1947F7-D09B-41BF-A6B6-FB0C0A4D4B99}" srcId="{1ED893C7-5660-49A0-9CF7-C0E2D0B6F343}" destId="{341D0D79-BF87-44CB-B3B5-06A219FC8C1C}" srcOrd="4" destOrd="0" parTransId="{38F98A1E-5CB1-42B9-AA4E-8B9F3B72A88A}" sibTransId="{6FE4BF10-01C4-4C2B-8DD6-E13C6B442393}"/>
    <dgm:cxn modelId="{1683842C-6D0F-4696-A1DF-48894679D1F5}" srcId="{1ED893C7-5660-49A0-9CF7-C0E2D0B6F343}" destId="{F0AB6FFA-BC13-4D6F-9DD3-6B859179B095}" srcOrd="3" destOrd="0" parTransId="{949A8D7F-53EF-4DB0-A265-F8D75BAC0D7D}" sibTransId="{B5CE491D-59A9-4A6D-96C5-389D0092238C}"/>
    <dgm:cxn modelId="{943D1DC4-6622-4C5E-BECE-3438559D532F}" type="presOf" srcId="{341D0D79-BF87-44CB-B3B5-06A219FC8C1C}" destId="{586E9DF3-45BF-4430-8F1C-E3430358D56C}" srcOrd="1" destOrd="0" presId="urn:microsoft.com/office/officeart/2005/8/layout/pyramid3"/>
    <dgm:cxn modelId="{0AE14886-7257-4A44-9B15-C12653C1A428}" type="presOf" srcId="{1ED893C7-5660-49A0-9CF7-C0E2D0B6F343}" destId="{3D10BF91-4F75-46DB-B0DA-D36C79AC6F71}" srcOrd="0" destOrd="0" presId="urn:microsoft.com/office/officeart/2005/8/layout/pyramid3"/>
    <dgm:cxn modelId="{28587BB2-3881-42D9-9393-CD5F7914EE6A}" type="presOf" srcId="{D86325F0-04C1-4CBC-9972-7D69236CB698}" destId="{3B26371B-CE3C-45E5-A0C0-0CCF45167590}" srcOrd="1" destOrd="0" presId="urn:microsoft.com/office/officeart/2005/8/layout/pyramid3"/>
    <dgm:cxn modelId="{158AAEDF-E6B2-4CFB-8EBC-7A7EE8B46037}" srcId="{1ED893C7-5660-49A0-9CF7-C0E2D0B6F343}" destId="{91CE8CD5-891A-48BB-9384-DBF254AD73C7}" srcOrd="1" destOrd="0" parTransId="{C950A3E6-57FD-4704-AE99-DA31C5FCEB57}" sibTransId="{852C676F-C076-4F42-81FC-846D60496D90}"/>
    <dgm:cxn modelId="{94244588-3723-4113-B3E5-B589DD48724E}" type="presOf" srcId="{39FCDEF7-76DA-4389-9738-92FCF4A4E130}" destId="{2DD43745-E33A-4798-9B18-6D2673895E1D}" srcOrd="1" destOrd="0" presId="urn:microsoft.com/office/officeart/2005/8/layout/pyramid3"/>
    <dgm:cxn modelId="{571F52D4-AD48-4D86-A8A6-F853E71828FD}" type="presOf" srcId="{D86325F0-04C1-4CBC-9972-7D69236CB698}" destId="{EC862990-BE8F-4FB8-99E7-EF869446F4B9}" srcOrd="0" destOrd="0" presId="urn:microsoft.com/office/officeart/2005/8/layout/pyramid3"/>
    <dgm:cxn modelId="{A1AA4965-B304-49C8-A0BC-83CBAD75BBAC}" type="presOf" srcId="{71FA56F1-5976-49E4-BD0B-A0AFCCB51DCF}" destId="{981F7786-0AC2-4A63-BE6F-73B4EBB6CA5C}" srcOrd="0" destOrd="0" presId="urn:microsoft.com/office/officeart/2005/8/layout/pyramid3"/>
    <dgm:cxn modelId="{2DAB1C0D-9BDF-4660-B694-7501134A2B90}" type="presOf" srcId="{91CE8CD5-891A-48BB-9384-DBF254AD73C7}" destId="{D0E9A8D6-D64F-4A4A-A457-0B6DB22FE47D}" srcOrd="0" destOrd="0" presId="urn:microsoft.com/office/officeart/2005/8/layout/pyramid3"/>
    <dgm:cxn modelId="{7DCFFBF7-F112-4476-8106-42DDA3E7EB0E}" srcId="{1ED893C7-5660-49A0-9CF7-C0E2D0B6F343}" destId="{71FA56F1-5976-49E4-BD0B-A0AFCCB51DCF}" srcOrd="2" destOrd="0" parTransId="{AEC026A7-10F2-4AFA-9F3A-D402085A2DCB}" sibTransId="{2A41A341-FA57-4F0F-A5CB-98E20D37F363}"/>
    <dgm:cxn modelId="{E5DCC1A0-C785-4DAB-96D6-0FD97A226CE0}" srcId="{1ED893C7-5660-49A0-9CF7-C0E2D0B6F343}" destId="{39FCDEF7-76DA-4389-9738-92FCF4A4E130}" srcOrd="0" destOrd="0" parTransId="{39E9B34F-24B6-49D5-9D5F-7ADF223CB923}" sibTransId="{2C49783D-94F2-42E2-A83E-B00F37E40130}"/>
    <dgm:cxn modelId="{832EF241-396F-4CAD-BBB7-03FC7176F79E}" type="presOf" srcId="{39FCDEF7-76DA-4389-9738-92FCF4A4E130}" destId="{3D249E56-E1C0-49B3-B792-1F0DD5227307}" srcOrd="0" destOrd="0" presId="urn:microsoft.com/office/officeart/2005/8/layout/pyramid3"/>
    <dgm:cxn modelId="{D5DB4B11-8109-4992-8989-99BA91488146}" type="presOf" srcId="{91CE8CD5-891A-48BB-9384-DBF254AD73C7}" destId="{92292A9F-89CB-437E-BB3D-B58A38B18171}" srcOrd="1" destOrd="0" presId="urn:microsoft.com/office/officeart/2005/8/layout/pyramid3"/>
    <dgm:cxn modelId="{9644CEDD-10F6-4846-9A9F-0C4B6330DC73}" type="presParOf" srcId="{3D10BF91-4F75-46DB-B0DA-D36C79AC6F71}" destId="{FF843DC6-C0C8-48E1-A93D-B00AC482DC96}" srcOrd="0" destOrd="0" presId="urn:microsoft.com/office/officeart/2005/8/layout/pyramid3"/>
    <dgm:cxn modelId="{3144948A-35DC-4D56-A1E0-373084338CB1}" type="presParOf" srcId="{FF843DC6-C0C8-48E1-A93D-B00AC482DC96}" destId="{3D249E56-E1C0-49B3-B792-1F0DD5227307}" srcOrd="0" destOrd="0" presId="urn:microsoft.com/office/officeart/2005/8/layout/pyramid3"/>
    <dgm:cxn modelId="{7F284D3D-9369-4CEA-8C97-1640CB34D22D}" type="presParOf" srcId="{FF843DC6-C0C8-48E1-A93D-B00AC482DC96}" destId="{2DD43745-E33A-4798-9B18-6D2673895E1D}" srcOrd="1" destOrd="0" presId="urn:microsoft.com/office/officeart/2005/8/layout/pyramid3"/>
    <dgm:cxn modelId="{EFF1C8B7-0E6C-41D4-84EE-6E7B83B89074}" type="presParOf" srcId="{3D10BF91-4F75-46DB-B0DA-D36C79AC6F71}" destId="{B94B9A7B-2BAC-4669-8FC4-9298F49F2D1D}" srcOrd="1" destOrd="0" presId="urn:microsoft.com/office/officeart/2005/8/layout/pyramid3"/>
    <dgm:cxn modelId="{E20FF7D0-1666-45F1-977E-F1B06B7D051A}" type="presParOf" srcId="{B94B9A7B-2BAC-4669-8FC4-9298F49F2D1D}" destId="{D0E9A8D6-D64F-4A4A-A457-0B6DB22FE47D}" srcOrd="0" destOrd="0" presId="urn:microsoft.com/office/officeart/2005/8/layout/pyramid3"/>
    <dgm:cxn modelId="{AC3A67F1-98DB-4DC5-AD40-C15F7A09406E}" type="presParOf" srcId="{B94B9A7B-2BAC-4669-8FC4-9298F49F2D1D}" destId="{92292A9F-89CB-437E-BB3D-B58A38B18171}" srcOrd="1" destOrd="0" presId="urn:microsoft.com/office/officeart/2005/8/layout/pyramid3"/>
    <dgm:cxn modelId="{C2E9C8A3-A50C-4161-A4A2-0429EA678FC3}" type="presParOf" srcId="{3D10BF91-4F75-46DB-B0DA-D36C79AC6F71}" destId="{F240926C-53C6-4704-BE7D-528554C9D8F4}" srcOrd="2" destOrd="0" presId="urn:microsoft.com/office/officeart/2005/8/layout/pyramid3"/>
    <dgm:cxn modelId="{CBC2D613-0863-44CB-BFC7-CC211298B8E7}" type="presParOf" srcId="{F240926C-53C6-4704-BE7D-528554C9D8F4}" destId="{981F7786-0AC2-4A63-BE6F-73B4EBB6CA5C}" srcOrd="0" destOrd="0" presId="urn:microsoft.com/office/officeart/2005/8/layout/pyramid3"/>
    <dgm:cxn modelId="{F5A09BDE-4FFA-4C05-AA55-E480755463EA}" type="presParOf" srcId="{F240926C-53C6-4704-BE7D-528554C9D8F4}" destId="{FB952660-4035-4E03-94DF-E05267E3A794}" srcOrd="1" destOrd="0" presId="urn:microsoft.com/office/officeart/2005/8/layout/pyramid3"/>
    <dgm:cxn modelId="{9B54316A-E88D-47CA-9748-C9C8A8710852}" type="presParOf" srcId="{3D10BF91-4F75-46DB-B0DA-D36C79AC6F71}" destId="{133D7077-CFC4-4E10-9166-DCBE4E9BE7CD}" srcOrd="3" destOrd="0" presId="urn:microsoft.com/office/officeart/2005/8/layout/pyramid3"/>
    <dgm:cxn modelId="{5996FD62-B7BD-4DB5-A7B5-18EF16D48905}" type="presParOf" srcId="{133D7077-CFC4-4E10-9166-DCBE4E9BE7CD}" destId="{54A62A85-BB12-44D1-9EC1-1DDD5689903B}" srcOrd="0" destOrd="0" presId="urn:microsoft.com/office/officeart/2005/8/layout/pyramid3"/>
    <dgm:cxn modelId="{4F3AD610-E605-4751-B7E8-F6F35C69E56E}" type="presParOf" srcId="{133D7077-CFC4-4E10-9166-DCBE4E9BE7CD}" destId="{9E83A4DD-495E-4283-94C4-351A41213FE3}" srcOrd="1" destOrd="0" presId="urn:microsoft.com/office/officeart/2005/8/layout/pyramid3"/>
    <dgm:cxn modelId="{8534783B-8A33-4CA9-B700-6E341FBBB0BB}" type="presParOf" srcId="{3D10BF91-4F75-46DB-B0DA-D36C79AC6F71}" destId="{FFB5BE41-723E-4F22-A8A2-3243A30B8BD0}" srcOrd="4" destOrd="0" presId="urn:microsoft.com/office/officeart/2005/8/layout/pyramid3"/>
    <dgm:cxn modelId="{268E1154-6E5C-49C2-B53C-893850AECCA0}" type="presParOf" srcId="{FFB5BE41-723E-4F22-A8A2-3243A30B8BD0}" destId="{534379C0-4861-44CB-8AC1-2A8980CCA78F}" srcOrd="0" destOrd="0" presId="urn:microsoft.com/office/officeart/2005/8/layout/pyramid3"/>
    <dgm:cxn modelId="{B792F38F-3F92-4EFC-9969-4E72A617B7BB}" type="presParOf" srcId="{FFB5BE41-723E-4F22-A8A2-3243A30B8BD0}" destId="{586E9DF3-45BF-4430-8F1C-E3430358D56C}" srcOrd="1" destOrd="0" presId="urn:microsoft.com/office/officeart/2005/8/layout/pyramid3"/>
    <dgm:cxn modelId="{4E2B9E30-FE44-406D-8C16-7C36A70E23FD}" type="presParOf" srcId="{3D10BF91-4F75-46DB-B0DA-D36C79AC6F71}" destId="{D90EF8D9-297C-423C-8DDB-6028B788A234}" srcOrd="5" destOrd="0" presId="urn:microsoft.com/office/officeart/2005/8/layout/pyramid3"/>
    <dgm:cxn modelId="{F3A22AF5-4323-4567-93AB-EC3C18E3C46D}" type="presParOf" srcId="{D90EF8D9-297C-423C-8DDB-6028B788A234}" destId="{EC862990-BE8F-4FB8-99E7-EF869446F4B9}" srcOrd="0" destOrd="0" presId="urn:microsoft.com/office/officeart/2005/8/layout/pyramid3"/>
    <dgm:cxn modelId="{B27FDC4F-9DC4-459F-9955-317FDDF16153}" type="presParOf" srcId="{D90EF8D9-297C-423C-8DDB-6028B788A234}" destId="{3B26371B-CE3C-45E5-A0C0-0CCF451675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FF4F3-FC06-4010-B430-FCB64CD2349E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B6B43D20-1DF0-4E65-8705-EFA759B86625}">
      <dgm:prSet phldrT="[Tekst]"/>
      <dgm:spPr>
        <a:solidFill>
          <a:srgbClr val="66FFFF"/>
        </a:solidFill>
      </dgm:spPr>
      <dgm:t>
        <a:bodyPr/>
        <a:lstStyle/>
        <a:p>
          <a:r>
            <a:rPr lang="pl-PL" b="1" dirty="0" smtClean="0">
              <a:latin typeface="Times New Roman" pitchFamily="18" charset="0"/>
              <a:cs typeface="Times New Roman" pitchFamily="18" charset="0"/>
            </a:rPr>
            <a:t>Gmina</a:t>
          </a:r>
          <a:br>
            <a:rPr lang="pl-PL" b="1" dirty="0" smtClean="0">
              <a:latin typeface="Times New Roman" pitchFamily="18" charset="0"/>
              <a:cs typeface="Times New Roman" pitchFamily="18" charset="0"/>
            </a:rPr>
          </a:br>
          <a:r>
            <a:rPr lang="pl-PL" b="1" dirty="0" smtClean="0">
              <a:latin typeface="Times New Roman" pitchFamily="18" charset="0"/>
              <a:cs typeface="Times New Roman" pitchFamily="18" charset="0"/>
            </a:rPr>
            <a:t>Miasta Krosno </a:t>
          </a:r>
          <a:endParaRPr lang="pl-PL" b="1" dirty="0">
            <a:latin typeface="Times New Roman" pitchFamily="18" charset="0"/>
            <a:cs typeface="Times New Roman" pitchFamily="18" charset="0"/>
          </a:endParaRPr>
        </a:p>
      </dgm:t>
    </dgm:pt>
    <dgm:pt modelId="{9644FD09-BEAD-491F-AF66-D687136C8905}" type="parTrans" cxnId="{9EB706E9-9ECA-43AB-B88F-BBE6AB979E6F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EBC38A7C-CDF1-4445-97E4-CE5FB7902E91}" type="sibTrans" cxnId="{9EB706E9-9ECA-43AB-B88F-BBE6AB979E6F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3D6F1677-9711-4E91-9D94-FEA52539DE16}">
      <dgm:prSet phldrT="[Tekst]"/>
      <dgm:spPr>
        <a:solidFill>
          <a:srgbClr val="92D050"/>
        </a:solidFill>
      </dgm:spPr>
      <dgm:t>
        <a:bodyPr/>
        <a:lstStyle/>
        <a:p>
          <a:r>
            <a:rPr lang="pl-PL" b="1" dirty="0" smtClean="0">
              <a:latin typeface="Times New Roman" pitchFamily="18" charset="0"/>
              <a:cs typeface="Times New Roman" pitchFamily="18" charset="0"/>
            </a:rPr>
            <a:t>Gmina Zagórz</a:t>
          </a:r>
          <a:endParaRPr lang="pl-PL" b="1" dirty="0">
            <a:latin typeface="Times New Roman" pitchFamily="18" charset="0"/>
            <a:cs typeface="Times New Roman" pitchFamily="18" charset="0"/>
          </a:endParaRPr>
        </a:p>
      </dgm:t>
    </dgm:pt>
    <dgm:pt modelId="{6CD16438-4E57-4925-90EB-701C6EF4BBE1}" type="parTrans" cxnId="{526F796C-A194-4397-BB60-CABC8650A90A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987E85A2-26C9-4119-BA28-F7BEDBD9051A}" type="sibTrans" cxnId="{526F796C-A194-4397-BB60-CABC8650A90A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CC4F4597-A6D3-4BCD-9340-2083F40CEF9C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 smtClean="0">
              <a:latin typeface="Times New Roman" pitchFamily="18" charset="0"/>
              <a:cs typeface="Times New Roman" pitchFamily="18" charset="0"/>
            </a:rPr>
            <a:t>Gmina Ustrzyki Dolne</a:t>
          </a:r>
          <a:endParaRPr lang="pl-PL" b="1" dirty="0">
            <a:latin typeface="Times New Roman" pitchFamily="18" charset="0"/>
            <a:cs typeface="Times New Roman" pitchFamily="18" charset="0"/>
          </a:endParaRPr>
        </a:p>
      </dgm:t>
    </dgm:pt>
    <dgm:pt modelId="{58AB3A7F-49A7-4EFB-BDD6-0F6EE86375BF}" type="parTrans" cxnId="{DD4CE67A-9C9B-43C5-99F0-88ECD27775BF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63234A10-F093-44F7-85E5-AC5CB7AE39C0}" type="sibTrans" cxnId="{DD4CE67A-9C9B-43C5-99F0-88ECD27775BF}">
      <dgm:prSet/>
      <dgm:spPr/>
      <dgm:t>
        <a:bodyPr/>
        <a:lstStyle/>
        <a:p>
          <a:endParaRPr lang="pl-PL" b="1">
            <a:latin typeface="Times New Roman" pitchFamily="18" charset="0"/>
            <a:cs typeface="Times New Roman" pitchFamily="18" charset="0"/>
          </a:endParaRPr>
        </a:p>
      </dgm:t>
    </dgm:pt>
    <dgm:pt modelId="{0160BA31-EC64-484F-8AD8-D4BCB1EC71A1}" type="pres">
      <dgm:prSet presAssocID="{07CFF4F3-FC06-4010-B430-FCB64CD2349E}" presName="compositeShape" presStyleCnt="0">
        <dgm:presLayoutVars>
          <dgm:chMax val="7"/>
          <dgm:dir/>
          <dgm:resizeHandles val="exact"/>
        </dgm:presLayoutVars>
      </dgm:prSet>
      <dgm:spPr/>
    </dgm:pt>
    <dgm:pt modelId="{251CB9EF-1D7D-45C3-A710-4BB58D1ECC1C}" type="pres">
      <dgm:prSet presAssocID="{07CFF4F3-FC06-4010-B430-FCB64CD2349E}" presName="wedge1" presStyleLbl="node1" presStyleIdx="0" presStyleCnt="3"/>
      <dgm:spPr/>
      <dgm:t>
        <a:bodyPr/>
        <a:lstStyle/>
        <a:p>
          <a:endParaRPr lang="pl-PL"/>
        </a:p>
      </dgm:t>
    </dgm:pt>
    <dgm:pt modelId="{6D7217ED-772D-4DA3-9C09-76C15D16E885}" type="pres">
      <dgm:prSet presAssocID="{07CFF4F3-FC06-4010-B430-FCB64CD2349E}" presName="dummy1a" presStyleCnt="0"/>
      <dgm:spPr/>
    </dgm:pt>
    <dgm:pt modelId="{31CE44A4-5EC7-4E8A-93BD-CE1083D8BE31}" type="pres">
      <dgm:prSet presAssocID="{07CFF4F3-FC06-4010-B430-FCB64CD2349E}" presName="dummy1b" presStyleCnt="0"/>
      <dgm:spPr/>
    </dgm:pt>
    <dgm:pt modelId="{4F7BDEB3-8C4E-4FCC-AEAD-466D97CDE152}" type="pres">
      <dgm:prSet presAssocID="{07CFF4F3-FC06-4010-B430-FCB64CD234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C5F97E-3CF6-4DA5-810F-581BC37C0A4A}" type="pres">
      <dgm:prSet presAssocID="{07CFF4F3-FC06-4010-B430-FCB64CD2349E}" presName="wedge2" presStyleLbl="node1" presStyleIdx="1" presStyleCnt="3"/>
      <dgm:spPr/>
      <dgm:t>
        <a:bodyPr/>
        <a:lstStyle/>
        <a:p>
          <a:endParaRPr lang="pl-PL"/>
        </a:p>
      </dgm:t>
    </dgm:pt>
    <dgm:pt modelId="{4819CC6A-A5D6-4958-8D59-BB9B0695E360}" type="pres">
      <dgm:prSet presAssocID="{07CFF4F3-FC06-4010-B430-FCB64CD2349E}" presName="dummy2a" presStyleCnt="0"/>
      <dgm:spPr/>
    </dgm:pt>
    <dgm:pt modelId="{37C2DC9B-6959-49FD-9ECD-6878E2F40E2F}" type="pres">
      <dgm:prSet presAssocID="{07CFF4F3-FC06-4010-B430-FCB64CD2349E}" presName="dummy2b" presStyleCnt="0"/>
      <dgm:spPr/>
    </dgm:pt>
    <dgm:pt modelId="{639AA996-51A8-4C69-8B11-BF770D9E663B}" type="pres">
      <dgm:prSet presAssocID="{07CFF4F3-FC06-4010-B430-FCB64CD234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24BC9A-858B-47C0-A6C6-0CDE3D7B497C}" type="pres">
      <dgm:prSet presAssocID="{07CFF4F3-FC06-4010-B430-FCB64CD2349E}" presName="wedge3" presStyleLbl="node1" presStyleIdx="2" presStyleCnt="3"/>
      <dgm:spPr/>
      <dgm:t>
        <a:bodyPr/>
        <a:lstStyle/>
        <a:p>
          <a:endParaRPr lang="pl-PL"/>
        </a:p>
      </dgm:t>
    </dgm:pt>
    <dgm:pt modelId="{AC16DA07-8E3D-4B5C-820F-A4BAFCB96535}" type="pres">
      <dgm:prSet presAssocID="{07CFF4F3-FC06-4010-B430-FCB64CD2349E}" presName="dummy3a" presStyleCnt="0"/>
      <dgm:spPr/>
    </dgm:pt>
    <dgm:pt modelId="{DBBC6DC3-E857-4535-985C-9A0860479E57}" type="pres">
      <dgm:prSet presAssocID="{07CFF4F3-FC06-4010-B430-FCB64CD2349E}" presName="dummy3b" presStyleCnt="0"/>
      <dgm:spPr/>
    </dgm:pt>
    <dgm:pt modelId="{D5F579E4-EE3D-46CF-8875-472D27BFA913}" type="pres">
      <dgm:prSet presAssocID="{07CFF4F3-FC06-4010-B430-FCB64CD234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88487C-E3E4-455A-BE53-1016AFA1B667}" type="pres">
      <dgm:prSet presAssocID="{EBC38A7C-CDF1-4445-97E4-CE5FB7902E91}" presName="arrowWedge1" presStyleLbl="fgSibTrans2D1" presStyleIdx="0" presStyleCnt="3" custLinFactNeighborX="273" custLinFactNeighborY="74"/>
      <dgm:spPr/>
    </dgm:pt>
    <dgm:pt modelId="{2D063D5D-2035-40C4-9F70-812CE4B00E1C}" type="pres">
      <dgm:prSet presAssocID="{987E85A2-26C9-4119-BA28-F7BEDBD9051A}" presName="arrowWedge2" presStyleLbl="fgSibTrans2D1" presStyleIdx="1" presStyleCnt="3"/>
      <dgm:spPr/>
    </dgm:pt>
    <dgm:pt modelId="{B066A00B-8D57-455B-A819-8A99B96CDA18}" type="pres">
      <dgm:prSet presAssocID="{63234A10-F093-44F7-85E5-AC5CB7AE39C0}" presName="arrowWedge3" presStyleLbl="fgSibTrans2D1" presStyleIdx="2" presStyleCnt="3"/>
      <dgm:spPr/>
    </dgm:pt>
  </dgm:ptLst>
  <dgm:cxnLst>
    <dgm:cxn modelId="{9EB706E9-9ECA-43AB-B88F-BBE6AB979E6F}" srcId="{07CFF4F3-FC06-4010-B430-FCB64CD2349E}" destId="{B6B43D20-1DF0-4E65-8705-EFA759B86625}" srcOrd="0" destOrd="0" parTransId="{9644FD09-BEAD-491F-AF66-D687136C8905}" sibTransId="{EBC38A7C-CDF1-4445-97E4-CE5FB7902E91}"/>
    <dgm:cxn modelId="{7CDF6CE2-5C0C-43B2-A4A0-8C0E42A80A72}" type="presOf" srcId="{B6B43D20-1DF0-4E65-8705-EFA759B86625}" destId="{4F7BDEB3-8C4E-4FCC-AEAD-466D97CDE152}" srcOrd="1" destOrd="0" presId="urn:microsoft.com/office/officeart/2005/8/layout/cycle8"/>
    <dgm:cxn modelId="{09F2C39D-B01C-436F-9634-5C1EA6B5D660}" type="presOf" srcId="{B6B43D20-1DF0-4E65-8705-EFA759B86625}" destId="{251CB9EF-1D7D-45C3-A710-4BB58D1ECC1C}" srcOrd="0" destOrd="0" presId="urn:microsoft.com/office/officeart/2005/8/layout/cycle8"/>
    <dgm:cxn modelId="{CC6FA827-0679-4E61-AFB5-D47952F49896}" type="presOf" srcId="{07CFF4F3-FC06-4010-B430-FCB64CD2349E}" destId="{0160BA31-EC64-484F-8AD8-D4BCB1EC71A1}" srcOrd="0" destOrd="0" presId="urn:microsoft.com/office/officeart/2005/8/layout/cycle8"/>
    <dgm:cxn modelId="{DD4CE67A-9C9B-43C5-99F0-88ECD27775BF}" srcId="{07CFF4F3-FC06-4010-B430-FCB64CD2349E}" destId="{CC4F4597-A6D3-4BCD-9340-2083F40CEF9C}" srcOrd="2" destOrd="0" parTransId="{58AB3A7F-49A7-4EFB-BDD6-0F6EE86375BF}" sibTransId="{63234A10-F093-44F7-85E5-AC5CB7AE39C0}"/>
    <dgm:cxn modelId="{BBA7A36D-130D-45EF-9782-090EBB847818}" type="presOf" srcId="{CC4F4597-A6D3-4BCD-9340-2083F40CEF9C}" destId="{D5F579E4-EE3D-46CF-8875-472D27BFA913}" srcOrd="1" destOrd="0" presId="urn:microsoft.com/office/officeart/2005/8/layout/cycle8"/>
    <dgm:cxn modelId="{B44E97B8-2BDE-4A93-8BA5-58D0A38FE732}" type="presOf" srcId="{3D6F1677-9711-4E91-9D94-FEA52539DE16}" destId="{639AA996-51A8-4C69-8B11-BF770D9E663B}" srcOrd="1" destOrd="0" presId="urn:microsoft.com/office/officeart/2005/8/layout/cycle8"/>
    <dgm:cxn modelId="{526F796C-A194-4397-BB60-CABC8650A90A}" srcId="{07CFF4F3-FC06-4010-B430-FCB64CD2349E}" destId="{3D6F1677-9711-4E91-9D94-FEA52539DE16}" srcOrd="1" destOrd="0" parTransId="{6CD16438-4E57-4925-90EB-701C6EF4BBE1}" sibTransId="{987E85A2-26C9-4119-BA28-F7BEDBD9051A}"/>
    <dgm:cxn modelId="{BF8803C9-599C-4040-AA0F-3D9F5A43F3E1}" type="presOf" srcId="{3D6F1677-9711-4E91-9D94-FEA52539DE16}" destId="{72C5F97E-3CF6-4DA5-810F-581BC37C0A4A}" srcOrd="0" destOrd="0" presId="urn:microsoft.com/office/officeart/2005/8/layout/cycle8"/>
    <dgm:cxn modelId="{CAA91804-0ABF-487D-9F13-9432BCD1812A}" type="presOf" srcId="{CC4F4597-A6D3-4BCD-9340-2083F40CEF9C}" destId="{5D24BC9A-858B-47C0-A6C6-0CDE3D7B497C}" srcOrd="0" destOrd="0" presId="urn:microsoft.com/office/officeart/2005/8/layout/cycle8"/>
    <dgm:cxn modelId="{0D8BF9D2-2B09-45CC-9345-0C545557F593}" type="presParOf" srcId="{0160BA31-EC64-484F-8AD8-D4BCB1EC71A1}" destId="{251CB9EF-1D7D-45C3-A710-4BB58D1ECC1C}" srcOrd="0" destOrd="0" presId="urn:microsoft.com/office/officeart/2005/8/layout/cycle8"/>
    <dgm:cxn modelId="{9BA0A050-F8D0-4C01-9820-E8DD99687E9C}" type="presParOf" srcId="{0160BA31-EC64-484F-8AD8-D4BCB1EC71A1}" destId="{6D7217ED-772D-4DA3-9C09-76C15D16E885}" srcOrd="1" destOrd="0" presId="urn:microsoft.com/office/officeart/2005/8/layout/cycle8"/>
    <dgm:cxn modelId="{D699F04A-9EDA-42F6-BE94-14954AD39E45}" type="presParOf" srcId="{0160BA31-EC64-484F-8AD8-D4BCB1EC71A1}" destId="{31CE44A4-5EC7-4E8A-93BD-CE1083D8BE31}" srcOrd="2" destOrd="0" presId="urn:microsoft.com/office/officeart/2005/8/layout/cycle8"/>
    <dgm:cxn modelId="{27E2895D-8C5D-4C64-B917-14CE8247434F}" type="presParOf" srcId="{0160BA31-EC64-484F-8AD8-D4BCB1EC71A1}" destId="{4F7BDEB3-8C4E-4FCC-AEAD-466D97CDE152}" srcOrd="3" destOrd="0" presId="urn:microsoft.com/office/officeart/2005/8/layout/cycle8"/>
    <dgm:cxn modelId="{D432E1D7-A90C-424E-97FC-DA5C8AA1986D}" type="presParOf" srcId="{0160BA31-EC64-484F-8AD8-D4BCB1EC71A1}" destId="{72C5F97E-3CF6-4DA5-810F-581BC37C0A4A}" srcOrd="4" destOrd="0" presId="urn:microsoft.com/office/officeart/2005/8/layout/cycle8"/>
    <dgm:cxn modelId="{D811F418-0344-4C9C-9744-063C7A4409E1}" type="presParOf" srcId="{0160BA31-EC64-484F-8AD8-D4BCB1EC71A1}" destId="{4819CC6A-A5D6-4958-8D59-BB9B0695E360}" srcOrd="5" destOrd="0" presId="urn:microsoft.com/office/officeart/2005/8/layout/cycle8"/>
    <dgm:cxn modelId="{E2660D4C-4ED7-426A-B6C7-1BDEBBFAD148}" type="presParOf" srcId="{0160BA31-EC64-484F-8AD8-D4BCB1EC71A1}" destId="{37C2DC9B-6959-49FD-9ECD-6878E2F40E2F}" srcOrd="6" destOrd="0" presId="urn:microsoft.com/office/officeart/2005/8/layout/cycle8"/>
    <dgm:cxn modelId="{44616021-7F3A-4EB3-B249-EF603A29C221}" type="presParOf" srcId="{0160BA31-EC64-484F-8AD8-D4BCB1EC71A1}" destId="{639AA996-51A8-4C69-8B11-BF770D9E663B}" srcOrd="7" destOrd="0" presId="urn:microsoft.com/office/officeart/2005/8/layout/cycle8"/>
    <dgm:cxn modelId="{18B953F2-5138-46FC-BDF2-F8826CF5959D}" type="presParOf" srcId="{0160BA31-EC64-484F-8AD8-D4BCB1EC71A1}" destId="{5D24BC9A-858B-47C0-A6C6-0CDE3D7B497C}" srcOrd="8" destOrd="0" presId="urn:microsoft.com/office/officeart/2005/8/layout/cycle8"/>
    <dgm:cxn modelId="{7924B9D8-4BAF-418C-91F6-59EAF55EDE8B}" type="presParOf" srcId="{0160BA31-EC64-484F-8AD8-D4BCB1EC71A1}" destId="{AC16DA07-8E3D-4B5C-820F-A4BAFCB96535}" srcOrd="9" destOrd="0" presId="urn:microsoft.com/office/officeart/2005/8/layout/cycle8"/>
    <dgm:cxn modelId="{CA6A50D1-414E-439E-8A9A-64A05DFFD362}" type="presParOf" srcId="{0160BA31-EC64-484F-8AD8-D4BCB1EC71A1}" destId="{DBBC6DC3-E857-4535-985C-9A0860479E57}" srcOrd="10" destOrd="0" presId="urn:microsoft.com/office/officeart/2005/8/layout/cycle8"/>
    <dgm:cxn modelId="{CD6BA456-A573-4122-8B92-4F9E937656AB}" type="presParOf" srcId="{0160BA31-EC64-484F-8AD8-D4BCB1EC71A1}" destId="{D5F579E4-EE3D-46CF-8875-472D27BFA913}" srcOrd="11" destOrd="0" presId="urn:microsoft.com/office/officeart/2005/8/layout/cycle8"/>
    <dgm:cxn modelId="{FCA6C011-BB8D-42ED-976F-2B32007DE22A}" type="presParOf" srcId="{0160BA31-EC64-484F-8AD8-D4BCB1EC71A1}" destId="{4188487C-E3E4-455A-BE53-1016AFA1B667}" srcOrd="12" destOrd="0" presId="urn:microsoft.com/office/officeart/2005/8/layout/cycle8"/>
    <dgm:cxn modelId="{7AF49DEE-7C18-4A4A-A60A-0C913E83D42B}" type="presParOf" srcId="{0160BA31-EC64-484F-8AD8-D4BCB1EC71A1}" destId="{2D063D5D-2035-40C4-9F70-812CE4B00E1C}" srcOrd="13" destOrd="0" presId="urn:microsoft.com/office/officeart/2005/8/layout/cycle8"/>
    <dgm:cxn modelId="{0442C4F8-54E0-42A3-B94E-C44FB261CA6F}" type="presParOf" srcId="{0160BA31-EC64-484F-8AD8-D4BCB1EC71A1}" destId="{B066A00B-8D57-455B-A819-8A99B96CDA1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78136D-F6CB-41A4-8164-F22E5827E56B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20808518-8386-4130-A2A9-43C1767D8E89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latin typeface="Times New Roman" pitchFamily="18" charset="0"/>
              <a:cs typeface="Times New Roman" pitchFamily="18" charset="0"/>
            </a:rPr>
            <a:t>  1/3</a:t>
          </a:r>
          <a:endParaRPr lang="pl-PL" dirty="0">
            <a:latin typeface="Times New Roman" pitchFamily="18" charset="0"/>
            <a:cs typeface="Times New Roman" pitchFamily="18" charset="0"/>
          </a:endParaRPr>
        </a:p>
      </dgm:t>
    </dgm:pt>
    <dgm:pt modelId="{6E35A858-ED37-4E4B-8714-F4522FDD0414}" type="parTrans" cxnId="{6EAD1712-F3F6-4626-9CD2-FAAE029EDC6E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987A7938-92EF-4460-9DE1-ADB02053F1FF}" type="sibTrans" cxnId="{6EAD1712-F3F6-4626-9CD2-FAAE029EDC6E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D6591155-9FDF-4DB6-91FD-22FC7FC84B86}">
      <dgm:prSet phldrT="[Tekst]"/>
      <dgm:spPr>
        <a:solidFill>
          <a:srgbClr val="66FFFF"/>
        </a:solidFill>
      </dgm:spPr>
      <dgm:t>
        <a:bodyPr/>
        <a:lstStyle/>
        <a:p>
          <a:pPr algn="l"/>
          <a:r>
            <a:rPr lang="pl-PL" dirty="0" smtClean="0">
              <a:latin typeface="Times New Roman" pitchFamily="18" charset="0"/>
              <a:cs typeface="Times New Roman" pitchFamily="18" charset="0"/>
            </a:rPr>
            <a:t>  2/3        </a:t>
          </a:r>
          <a:endParaRPr lang="pl-PL" dirty="0">
            <a:latin typeface="Times New Roman" pitchFamily="18" charset="0"/>
            <a:cs typeface="Times New Roman" pitchFamily="18" charset="0"/>
          </a:endParaRPr>
        </a:p>
      </dgm:t>
    </dgm:pt>
    <dgm:pt modelId="{0B2AC9F4-3F54-4030-B458-7728E4926BC6}" type="parTrans" cxnId="{07BD1C0A-F126-4590-AA57-36DCCAB1AEF7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F8C3A528-E653-4127-B7BF-93DFD07B404F}" type="sibTrans" cxnId="{07BD1C0A-F126-4590-AA57-36DCCAB1AEF7}">
      <dgm:prSet/>
      <dgm:spPr/>
      <dgm:t>
        <a:bodyPr/>
        <a:lstStyle/>
        <a:p>
          <a:endParaRPr lang="pl-PL">
            <a:latin typeface="Times New Roman" pitchFamily="18" charset="0"/>
            <a:cs typeface="Times New Roman" pitchFamily="18" charset="0"/>
          </a:endParaRPr>
        </a:p>
      </dgm:t>
    </dgm:pt>
    <dgm:pt modelId="{2538EF2F-6758-436E-B22C-99C79BE34F34}" type="pres">
      <dgm:prSet presAssocID="{B678136D-F6CB-41A4-8164-F22E5827E56B}" presName="compositeShape" presStyleCnt="0">
        <dgm:presLayoutVars>
          <dgm:chMax val="7"/>
          <dgm:dir/>
          <dgm:resizeHandles val="exact"/>
        </dgm:presLayoutVars>
      </dgm:prSet>
      <dgm:spPr/>
    </dgm:pt>
    <dgm:pt modelId="{7F3094BC-4B3C-4DF9-A150-D8B98A6EBDE3}" type="pres">
      <dgm:prSet presAssocID="{20808518-8386-4130-A2A9-43C1767D8E89}" presName="circ1" presStyleLbl="vennNode1" presStyleIdx="0" presStyleCnt="2" custScaleX="74608" custScaleY="75420" custLinFactNeighborX="65205" custLinFactNeighborY="1931"/>
      <dgm:spPr/>
      <dgm:t>
        <a:bodyPr/>
        <a:lstStyle/>
        <a:p>
          <a:endParaRPr lang="pl-PL"/>
        </a:p>
      </dgm:t>
    </dgm:pt>
    <dgm:pt modelId="{13760BFF-CC97-4D88-94D7-1C9C0014EF01}" type="pres">
      <dgm:prSet presAssocID="{20808518-8386-4130-A2A9-43C1767D8E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162623-134B-428A-9AC3-F42F17B2BB2B}" type="pres">
      <dgm:prSet presAssocID="{D6591155-9FDF-4DB6-91FD-22FC7FC84B86}" presName="circ2" presStyleLbl="vennNode1" presStyleIdx="1" presStyleCnt="2" custLinFactNeighborX="-81140" custLinFactNeighborY="-273"/>
      <dgm:spPr/>
      <dgm:t>
        <a:bodyPr/>
        <a:lstStyle/>
        <a:p>
          <a:endParaRPr lang="pl-PL"/>
        </a:p>
      </dgm:t>
    </dgm:pt>
    <dgm:pt modelId="{7ED5D43F-06F3-485C-B762-A54887AA55F5}" type="pres">
      <dgm:prSet presAssocID="{D6591155-9FDF-4DB6-91FD-22FC7FC84B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47D5CD-48A4-4D0B-AFE3-FE1DFE10DCD9}" type="presOf" srcId="{B678136D-F6CB-41A4-8164-F22E5827E56B}" destId="{2538EF2F-6758-436E-B22C-99C79BE34F34}" srcOrd="0" destOrd="0" presId="urn:microsoft.com/office/officeart/2005/8/layout/venn1"/>
    <dgm:cxn modelId="{07BD1C0A-F126-4590-AA57-36DCCAB1AEF7}" srcId="{B678136D-F6CB-41A4-8164-F22E5827E56B}" destId="{D6591155-9FDF-4DB6-91FD-22FC7FC84B86}" srcOrd="1" destOrd="0" parTransId="{0B2AC9F4-3F54-4030-B458-7728E4926BC6}" sibTransId="{F8C3A528-E653-4127-B7BF-93DFD07B404F}"/>
    <dgm:cxn modelId="{858821B2-551E-4303-AA91-79175A94E86D}" type="presOf" srcId="{D6591155-9FDF-4DB6-91FD-22FC7FC84B86}" destId="{8A162623-134B-428A-9AC3-F42F17B2BB2B}" srcOrd="0" destOrd="0" presId="urn:microsoft.com/office/officeart/2005/8/layout/venn1"/>
    <dgm:cxn modelId="{435CC72E-B47A-4DF9-B6BC-7B26E6E9CC38}" type="presOf" srcId="{20808518-8386-4130-A2A9-43C1767D8E89}" destId="{13760BFF-CC97-4D88-94D7-1C9C0014EF01}" srcOrd="1" destOrd="0" presId="urn:microsoft.com/office/officeart/2005/8/layout/venn1"/>
    <dgm:cxn modelId="{6EAD1712-F3F6-4626-9CD2-FAAE029EDC6E}" srcId="{B678136D-F6CB-41A4-8164-F22E5827E56B}" destId="{20808518-8386-4130-A2A9-43C1767D8E89}" srcOrd="0" destOrd="0" parTransId="{6E35A858-ED37-4E4B-8714-F4522FDD0414}" sibTransId="{987A7938-92EF-4460-9DE1-ADB02053F1FF}"/>
    <dgm:cxn modelId="{4B58CC82-EC9D-42A3-81D3-AB9840893C88}" type="presOf" srcId="{20808518-8386-4130-A2A9-43C1767D8E89}" destId="{7F3094BC-4B3C-4DF9-A150-D8B98A6EBDE3}" srcOrd="0" destOrd="0" presId="urn:microsoft.com/office/officeart/2005/8/layout/venn1"/>
    <dgm:cxn modelId="{86EAC05C-694E-4AE8-B9BE-4755990F137D}" type="presOf" srcId="{D6591155-9FDF-4DB6-91FD-22FC7FC84B86}" destId="{7ED5D43F-06F3-485C-B762-A54887AA55F5}" srcOrd="1" destOrd="0" presId="urn:microsoft.com/office/officeart/2005/8/layout/venn1"/>
    <dgm:cxn modelId="{C4962025-5686-47BE-98DD-891DE73CF73A}" type="presParOf" srcId="{2538EF2F-6758-436E-B22C-99C79BE34F34}" destId="{7F3094BC-4B3C-4DF9-A150-D8B98A6EBDE3}" srcOrd="0" destOrd="0" presId="urn:microsoft.com/office/officeart/2005/8/layout/venn1"/>
    <dgm:cxn modelId="{017D1E7F-625A-4B16-B2A5-BF6E756A848F}" type="presParOf" srcId="{2538EF2F-6758-436E-B22C-99C79BE34F34}" destId="{13760BFF-CC97-4D88-94D7-1C9C0014EF01}" srcOrd="1" destOrd="0" presId="urn:microsoft.com/office/officeart/2005/8/layout/venn1"/>
    <dgm:cxn modelId="{6516C5C7-A49A-4CE3-A0D6-8C92AF41D39D}" type="presParOf" srcId="{2538EF2F-6758-436E-B22C-99C79BE34F34}" destId="{8A162623-134B-428A-9AC3-F42F17B2BB2B}" srcOrd="2" destOrd="0" presId="urn:microsoft.com/office/officeart/2005/8/layout/venn1"/>
    <dgm:cxn modelId="{0B8AD6C3-6EFA-4CB2-9D2A-5FA32380CF89}" type="presParOf" srcId="{2538EF2F-6758-436E-B22C-99C79BE34F34}" destId="{7ED5D43F-06F3-485C-B762-A54887AA55F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67B3B-2717-4A70-ACE2-B0425FFE3003}">
      <dsp:nvSpPr>
        <dsp:cNvPr id="0" name=""/>
        <dsp:cNvSpPr/>
      </dsp:nvSpPr>
      <dsp:spPr>
        <a:xfrm>
          <a:off x="1995009" y="0"/>
          <a:ext cx="798003" cy="768085"/>
        </a:xfrm>
        <a:prstGeom prst="trapezoid">
          <a:avLst>
            <a:gd name="adj" fmla="val 5194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5009" y="0"/>
        <a:ext cx="798003" cy="768085"/>
      </dsp:txXfrm>
    </dsp:sp>
    <dsp:sp modelId="{5E76F9A3-4003-412C-817F-7C783E8AB361}">
      <dsp:nvSpPr>
        <dsp:cNvPr id="0" name=""/>
        <dsp:cNvSpPr/>
      </dsp:nvSpPr>
      <dsp:spPr>
        <a:xfrm>
          <a:off x="1596008" y="768085"/>
          <a:ext cx="1596007" cy="768085"/>
        </a:xfrm>
        <a:prstGeom prst="trapezoid">
          <a:avLst>
            <a:gd name="adj" fmla="val 51948"/>
          </a:avLst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Zapobiega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5309" y="768085"/>
        <a:ext cx="1037405" cy="768085"/>
      </dsp:txXfrm>
    </dsp:sp>
    <dsp:sp modelId="{16774AF9-2510-430B-B4D5-E398B81D6F51}">
      <dsp:nvSpPr>
        <dsp:cNvPr id="0" name=""/>
        <dsp:cNvSpPr/>
      </dsp:nvSpPr>
      <dsp:spPr>
        <a:xfrm>
          <a:off x="1197005" y="1536170"/>
          <a:ext cx="2394011" cy="768085"/>
        </a:xfrm>
        <a:prstGeom prst="trapezoid">
          <a:avLst>
            <a:gd name="adj" fmla="val 51948"/>
          </a:avLst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Ponowne użycie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5958" y="1536170"/>
        <a:ext cx="1556107" cy="768085"/>
      </dsp:txXfrm>
    </dsp:sp>
    <dsp:sp modelId="{A3E0C448-91FA-42F2-AB30-9041EEB17FE3}">
      <dsp:nvSpPr>
        <dsp:cNvPr id="0" name=""/>
        <dsp:cNvSpPr/>
      </dsp:nvSpPr>
      <dsp:spPr>
        <a:xfrm>
          <a:off x="798004" y="2304256"/>
          <a:ext cx="3192015" cy="768085"/>
        </a:xfrm>
        <a:prstGeom prst="trapezoid">
          <a:avLst>
            <a:gd name="adj" fmla="val 51948"/>
          </a:avLst>
        </a:prstGeom>
        <a:solidFill>
          <a:srgbClr val="CC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Recykling materiałowy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6606" y="2304256"/>
        <a:ext cx="2074810" cy="768085"/>
      </dsp:txXfrm>
    </dsp:sp>
    <dsp:sp modelId="{A174C8E7-A0A6-473A-8D84-5C6BDCAD0297}">
      <dsp:nvSpPr>
        <dsp:cNvPr id="0" name=""/>
        <dsp:cNvSpPr/>
      </dsp:nvSpPr>
      <dsp:spPr>
        <a:xfrm>
          <a:off x="399002" y="3072341"/>
          <a:ext cx="3990019" cy="768085"/>
        </a:xfrm>
        <a:prstGeom prst="trapezoid">
          <a:avLst>
            <a:gd name="adj" fmla="val 51948"/>
          </a:avLst>
        </a:prstGeom>
        <a:solidFill>
          <a:srgbClr val="66FF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Odzysk energetyczny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7255" y="3072341"/>
        <a:ext cx="2593513" cy="768085"/>
      </dsp:txXfrm>
    </dsp:sp>
    <dsp:sp modelId="{2758EC1E-F87D-4F3F-911F-B2A8BC712267}">
      <dsp:nvSpPr>
        <dsp:cNvPr id="0" name=""/>
        <dsp:cNvSpPr/>
      </dsp:nvSpPr>
      <dsp:spPr>
        <a:xfrm>
          <a:off x="0" y="3840426"/>
          <a:ext cx="4788023" cy="768085"/>
        </a:xfrm>
        <a:prstGeom prst="trapezoid">
          <a:avLst>
            <a:gd name="adj" fmla="val 51948"/>
          </a:avLst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Składowanie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7904" y="3840426"/>
        <a:ext cx="3112215" cy="7680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249E56-E1C0-49B3-B792-1F0DD5227307}">
      <dsp:nvSpPr>
        <dsp:cNvPr id="0" name=""/>
        <dsp:cNvSpPr/>
      </dsp:nvSpPr>
      <dsp:spPr>
        <a:xfrm rot="10800000">
          <a:off x="0" y="0"/>
          <a:ext cx="4644007" cy="780086"/>
        </a:xfrm>
        <a:prstGeom prst="trapezoid">
          <a:avLst>
            <a:gd name="adj" fmla="val 49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Zapobieganie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2701" y="0"/>
        <a:ext cx="3018605" cy="780086"/>
      </dsp:txXfrm>
    </dsp:sp>
    <dsp:sp modelId="{D0E9A8D6-D64F-4A4A-A457-0B6DB22FE47D}">
      <dsp:nvSpPr>
        <dsp:cNvPr id="0" name=""/>
        <dsp:cNvSpPr/>
      </dsp:nvSpPr>
      <dsp:spPr>
        <a:xfrm rot="10800000">
          <a:off x="387000" y="780086"/>
          <a:ext cx="3870006" cy="780086"/>
        </a:xfrm>
        <a:prstGeom prst="trapezoid">
          <a:avLst>
            <a:gd name="adj" fmla="val 49610"/>
          </a:avLst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Ponowne użycie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4251" y="780086"/>
        <a:ext cx="2515504" cy="780086"/>
      </dsp:txXfrm>
    </dsp:sp>
    <dsp:sp modelId="{981F7786-0AC2-4A63-BE6F-73B4EBB6CA5C}">
      <dsp:nvSpPr>
        <dsp:cNvPr id="0" name=""/>
        <dsp:cNvSpPr/>
      </dsp:nvSpPr>
      <dsp:spPr>
        <a:xfrm rot="10800000">
          <a:off x="774001" y="1560173"/>
          <a:ext cx="3096005" cy="780086"/>
        </a:xfrm>
        <a:prstGeom prst="trapezoid">
          <a:avLst>
            <a:gd name="adj" fmla="val 49610"/>
          </a:avLst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Recykling materiałowy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802" y="1560173"/>
        <a:ext cx="2012403" cy="780086"/>
      </dsp:txXfrm>
    </dsp:sp>
    <dsp:sp modelId="{54A62A85-BB12-44D1-9EC1-1DDD5689903B}">
      <dsp:nvSpPr>
        <dsp:cNvPr id="0" name=""/>
        <dsp:cNvSpPr/>
      </dsp:nvSpPr>
      <dsp:spPr>
        <a:xfrm rot="10800000">
          <a:off x="1161001" y="2340260"/>
          <a:ext cx="2322003" cy="780086"/>
        </a:xfrm>
        <a:prstGeom prst="trapezoid">
          <a:avLst>
            <a:gd name="adj" fmla="val 49610"/>
          </a:avLst>
        </a:prstGeom>
        <a:solidFill>
          <a:srgbClr val="CC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Odzysk energetyczny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7352" y="2340260"/>
        <a:ext cx="1509302" cy="780086"/>
      </dsp:txXfrm>
    </dsp:sp>
    <dsp:sp modelId="{534379C0-4861-44CB-8AC1-2A8980CCA78F}">
      <dsp:nvSpPr>
        <dsp:cNvPr id="0" name=""/>
        <dsp:cNvSpPr/>
      </dsp:nvSpPr>
      <dsp:spPr>
        <a:xfrm rot="10800000">
          <a:off x="1548002" y="3120346"/>
          <a:ext cx="1548002" cy="780086"/>
        </a:xfrm>
        <a:prstGeom prst="trapezoid">
          <a:avLst>
            <a:gd name="adj" fmla="val 49610"/>
          </a:avLst>
        </a:prstGeom>
        <a:solidFill>
          <a:srgbClr val="66FF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Składowanie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903" y="3120346"/>
        <a:ext cx="1006201" cy="780086"/>
      </dsp:txXfrm>
    </dsp:sp>
    <dsp:sp modelId="{EC862990-BE8F-4FB8-99E7-EF869446F4B9}">
      <dsp:nvSpPr>
        <dsp:cNvPr id="0" name=""/>
        <dsp:cNvSpPr/>
      </dsp:nvSpPr>
      <dsp:spPr>
        <a:xfrm rot="10800000">
          <a:off x="1935003" y="3900433"/>
          <a:ext cx="774001" cy="780086"/>
        </a:xfrm>
        <a:prstGeom prst="trapezoid">
          <a:avLst>
            <a:gd name="adj" fmla="val 50000"/>
          </a:avLst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003" y="3900433"/>
        <a:ext cx="774001" cy="7800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CB9EF-1D7D-45C3-A710-4BB58D1ECC1C}">
      <dsp:nvSpPr>
        <dsp:cNvPr id="0" name=""/>
        <dsp:cNvSpPr/>
      </dsp:nvSpPr>
      <dsp:spPr>
        <a:xfrm>
          <a:off x="2059637" y="341677"/>
          <a:ext cx="4415530" cy="4415530"/>
        </a:xfrm>
        <a:prstGeom prst="pie">
          <a:avLst>
            <a:gd name="adj1" fmla="val 16200000"/>
            <a:gd name="adj2" fmla="val 1800000"/>
          </a:avLst>
        </a:prstGeom>
        <a:solidFill>
          <a:srgbClr val="66FFFF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latin typeface="Times New Roman" pitchFamily="18" charset="0"/>
              <a:cs typeface="Times New Roman" pitchFamily="18" charset="0"/>
            </a:rPr>
            <a:t>Gmina</a:t>
          </a:r>
          <a:br>
            <a:rPr lang="pl-PL" sz="31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pl-PL" sz="3100" b="1" kern="1200" dirty="0" smtClean="0">
              <a:latin typeface="Times New Roman" pitchFamily="18" charset="0"/>
              <a:cs typeface="Times New Roman" pitchFamily="18" charset="0"/>
            </a:rPr>
            <a:t>Miasta Krosno </a:t>
          </a:r>
          <a:endParaRPr lang="pl-PL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6727" y="1277349"/>
        <a:ext cx="1576975" cy="1314145"/>
      </dsp:txXfrm>
    </dsp:sp>
    <dsp:sp modelId="{72C5F97E-3CF6-4DA5-810F-581BC37C0A4A}">
      <dsp:nvSpPr>
        <dsp:cNvPr id="0" name=""/>
        <dsp:cNvSpPr/>
      </dsp:nvSpPr>
      <dsp:spPr>
        <a:xfrm>
          <a:off x="1968698" y="499375"/>
          <a:ext cx="4415530" cy="4415530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latin typeface="Times New Roman" pitchFamily="18" charset="0"/>
              <a:cs typeface="Times New Roman" pitchFamily="18" charset="0"/>
            </a:rPr>
            <a:t>Gmina Zagórz</a:t>
          </a:r>
          <a:endParaRPr lang="pl-PL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0015" y="3364213"/>
        <a:ext cx="2365462" cy="1156448"/>
      </dsp:txXfrm>
    </dsp:sp>
    <dsp:sp modelId="{5D24BC9A-858B-47C0-A6C6-0CDE3D7B497C}">
      <dsp:nvSpPr>
        <dsp:cNvPr id="0" name=""/>
        <dsp:cNvSpPr/>
      </dsp:nvSpPr>
      <dsp:spPr>
        <a:xfrm>
          <a:off x="1877759" y="341677"/>
          <a:ext cx="4415530" cy="4415530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 smtClean="0">
              <a:latin typeface="Times New Roman" pitchFamily="18" charset="0"/>
              <a:cs typeface="Times New Roman" pitchFamily="18" charset="0"/>
            </a:rPr>
            <a:t>Gmina Ustrzyki Dolne</a:t>
          </a:r>
          <a:endParaRPr lang="pl-PL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9225" y="1277349"/>
        <a:ext cx="1576975" cy="1314145"/>
      </dsp:txXfrm>
    </dsp:sp>
    <dsp:sp modelId="{4188487C-E3E4-455A-BE53-1016AFA1B667}">
      <dsp:nvSpPr>
        <dsp:cNvPr id="0" name=""/>
        <dsp:cNvSpPr/>
      </dsp:nvSpPr>
      <dsp:spPr>
        <a:xfrm>
          <a:off x="1800206" y="72007"/>
          <a:ext cx="4962215" cy="49622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3D5D-2035-40C4-9F70-812CE4B00E1C}">
      <dsp:nvSpPr>
        <dsp:cNvPr id="0" name=""/>
        <dsp:cNvSpPr/>
      </dsp:nvSpPr>
      <dsp:spPr>
        <a:xfrm>
          <a:off x="1695356" y="225753"/>
          <a:ext cx="4962215" cy="49622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A00B-8D57-455B-A819-8A99B96CDA18}">
      <dsp:nvSpPr>
        <dsp:cNvPr id="0" name=""/>
        <dsp:cNvSpPr/>
      </dsp:nvSpPr>
      <dsp:spPr>
        <a:xfrm>
          <a:off x="1604052" y="68335"/>
          <a:ext cx="4962215" cy="49622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094BC-4B3C-4DF9-A150-D8B98A6EBDE3}">
      <dsp:nvSpPr>
        <dsp:cNvPr id="0" name=""/>
        <dsp:cNvSpPr/>
      </dsp:nvSpPr>
      <dsp:spPr>
        <a:xfrm>
          <a:off x="3132818" y="576048"/>
          <a:ext cx="2965117" cy="299738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>
              <a:latin typeface="Times New Roman" pitchFamily="18" charset="0"/>
              <a:cs typeface="Times New Roman" pitchFamily="18" charset="0"/>
            </a:rPr>
            <a:t>  1/3</a:t>
          </a:r>
          <a:endParaRPr lang="pl-PL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6866" y="929505"/>
        <a:ext cx="1709617" cy="2290475"/>
      </dsp:txXfrm>
    </dsp:sp>
    <dsp:sp modelId="{8A162623-134B-428A-9AC3-F42F17B2BB2B}">
      <dsp:nvSpPr>
        <dsp:cNvPr id="0" name=""/>
        <dsp:cNvSpPr/>
      </dsp:nvSpPr>
      <dsp:spPr>
        <a:xfrm>
          <a:off x="0" y="19"/>
          <a:ext cx="3974261" cy="3974261"/>
        </a:xfrm>
        <a:prstGeom prst="ellipse">
          <a:avLst/>
        </a:prstGeom>
        <a:solidFill>
          <a:srgbClr val="66FF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>
              <a:latin typeface="Times New Roman" pitchFamily="18" charset="0"/>
              <a:cs typeface="Times New Roman" pitchFamily="18" charset="0"/>
            </a:rPr>
            <a:t>  2/3        </a:t>
          </a:r>
          <a:endParaRPr lang="pl-PL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7831" y="468670"/>
        <a:ext cx="2291466" cy="303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</cdr:y>
    </cdr:from>
    <cdr:to>
      <cdr:x>0.61416</cdr:x>
      <cdr:y>0.04654</cdr:y>
    </cdr:to>
    <cdr:sp macro="" textlink="">
      <cdr:nvSpPr>
        <cdr:cNvPr id="3" name="Para nawiasów 2"/>
        <cdr:cNvSpPr/>
      </cdr:nvSpPr>
      <cdr:spPr>
        <a:xfrm xmlns:a="http://schemas.openxmlformats.org/drawingml/2006/main">
          <a:off x="3419872" y="0"/>
          <a:ext cx="2196000" cy="288000"/>
        </a:xfrm>
        <a:prstGeom xmlns:a="http://schemas.openxmlformats.org/drawingml/2006/main" prst="bracketPair">
          <a:avLst/>
        </a:prstGeom>
        <a:solidFill xmlns:a="http://schemas.openxmlformats.org/drawingml/2006/main">
          <a:srgbClr val="FFFFCC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Rok 2020</a:t>
          </a:r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0.67325</cdr:x>
      <cdr:y>0</cdr:y>
    </cdr:from>
    <cdr:to>
      <cdr:x>0.91341</cdr:x>
      <cdr:y>0.04654</cdr:y>
    </cdr:to>
    <cdr:sp macro="" textlink="">
      <cdr:nvSpPr>
        <cdr:cNvPr id="4" name="Para nawiasów 3"/>
        <cdr:cNvSpPr/>
      </cdr:nvSpPr>
      <cdr:spPr>
        <a:xfrm xmlns:a="http://schemas.openxmlformats.org/drawingml/2006/main">
          <a:off x="6156176" y="0"/>
          <a:ext cx="2196000" cy="288000"/>
        </a:xfrm>
        <a:prstGeom xmlns:a="http://schemas.openxmlformats.org/drawingml/2006/main" prst="bracketPair">
          <a:avLst/>
        </a:prstGeom>
        <a:solidFill xmlns:a="http://schemas.openxmlformats.org/drawingml/2006/main">
          <a:srgbClr val="CCFFCC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800" b="1" dirty="0" smtClean="0">
              <a:latin typeface="Times New Roman" pitchFamily="18" charset="0"/>
              <a:cs typeface="Times New Roman" pitchFamily="18" charset="0"/>
            </a:rPr>
            <a:t>Rok 2025</a:t>
          </a:r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0.02751</cdr:x>
      <cdr:y>0.08146</cdr:y>
    </cdr:from>
    <cdr:to>
      <cdr:x>0.02751</cdr:x>
      <cdr:y>0.80296</cdr:y>
    </cdr:to>
    <cdr:sp macro="" textlink="">
      <cdr:nvSpPr>
        <cdr:cNvPr id="6" name="Łącznik prosty ze strzałką 5"/>
        <cdr:cNvSpPr/>
      </cdr:nvSpPr>
      <cdr:spPr>
        <a:xfrm xmlns:a="http://schemas.openxmlformats.org/drawingml/2006/main" flipV="1">
          <a:off x="251520" y="504056"/>
          <a:ext cx="0" cy="446449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0.76775</cdr:x>
      <cdr:y>0.95506</cdr:y>
    </cdr:from>
    <cdr:to>
      <cdr:x>0.77956</cdr:x>
      <cdr:y>0.97191</cdr:y>
    </cdr:to>
    <cdr:sp macro="" textlink="">
      <cdr:nvSpPr>
        <cdr:cNvPr id="7" name="Prostokąt 6"/>
        <cdr:cNvSpPr/>
      </cdr:nvSpPr>
      <cdr:spPr>
        <a:xfrm xmlns:a="http://schemas.openxmlformats.org/drawingml/2006/main" flipH="1">
          <a:off x="7020272" y="6120680"/>
          <a:ext cx="108000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0.77562</cdr:x>
      <cdr:y>0.94382</cdr:y>
    </cdr:from>
    <cdr:to>
      <cdr:x>1</cdr:x>
      <cdr:y>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7092280" y="6048672"/>
          <a:ext cx="20517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300" b="1" dirty="0" smtClean="0">
              <a:latin typeface="Times New Roman" pitchFamily="18" charset="0"/>
              <a:cs typeface="Times New Roman" pitchFamily="18" charset="0"/>
            </a:rPr>
            <a:t>Potencjalny RIPOK Jasło</a:t>
          </a:r>
          <a:endParaRPr lang="pl-PL" sz="13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0.44488</cdr:x>
      <cdr:y>0.34112</cdr:y>
    </cdr:from>
    <cdr:to>
      <cdr:x>0.45275</cdr:x>
      <cdr:y>0.35165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4067944" y="2332728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0.46063</cdr:x>
      <cdr:y>0.33059</cdr:y>
    </cdr:from>
    <cdr:to>
      <cdr:x>0.83862</cdr:x>
      <cdr:y>0.37271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211960" y="2260720"/>
          <a:ext cx="34563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latin typeface="Times New Roman" pitchFamily="18" charset="0"/>
              <a:cs typeface="Times New Roman" pitchFamily="18" charset="0"/>
            </a:rPr>
            <a:t>PALIWO RESZTKOWE Z ODPADÓW</a:t>
          </a:r>
        </a:p>
        <a:p xmlns:a="http://schemas.openxmlformats.org/drawingml/2006/main">
          <a:endParaRPr lang="pl-PL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0.18375</cdr:x>
      <cdr:y>0.86567</cdr:y>
    </cdr:from>
    <cdr:to>
      <cdr:x>0.87499</cdr:x>
      <cdr:y>0.9441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12168" y="4176464"/>
          <a:ext cx="5688632" cy="378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-45%                                         -5%                                                -55%</a:t>
          </a:r>
          <a:endParaRPr lang="pl-PL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0.82787</cdr:x>
      <cdr:y>0.80597</cdr:y>
    </cdr:from>
    <cdr:to>
      <cdr:x>1</cdr:x>
      <cdr:y>0.92537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272808" y="3888432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 smtClean="0">
              <a:latin typeface="Times New Roman" pitchFamily="18" charset="0"/>
              <a:cs typeface="Times New Roman" pitchFamily="18" charset="0"/>
            </a:rPr>
            <a:t>Rodzaj zanieczyszczeń</a:t>
          </a:r>
          <a:endParaRPr lang="pl-PL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968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968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792C5386-93CB-4C12-BAFD-34184D0D693E}" type="datetimeFigureOut">
              <a:rPr lang="pl-PL" smtClean="0"/>
              <a:pPr/>
              <a:t>2016-06-14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0"/>
            <a:ext cx="2890665" cy="496967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6" y="9429670"/>
            <a:ext cx="2890665" cy="496967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18B7EA8A-E5D6-40D8-90E4-326FA5C6B1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733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8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968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DAC41730-C181-47EE-876C-A83AA2FB97BE}" type="datetimeFigureOut">
              <a:rPr lang="pl-PL" smtClean="0"/>
              <a:pPr/>
              <a:t>2016-06-14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598" y="4715630"/>
            <a:ext cx="5335893" cy="4467939"/>
          </a:xfrm>
          <a:prstGeom prst="rect">
            <a:avLst/>
          </a:prstGeom>
        </p:spPr>
        <p:txBody>
          <a:bodyPr vert="horz" lIns="90855" tIns="45427" rIns="90855" bIns="4542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0"/>
            <a:ext cx="2890665" cy="496967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6866" y="9429670"/>
            <a:ext cx="2890665" cy="496967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613E1F59-E43B-4B2F-8B8D-92BAAB3418F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609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E1F59-E43B-4B2F-8B8D-92BAAB3418F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24B2CA-6169-46FC-93E2-5E06910B7517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4A2F1-7101-418A-9698-B69D50F65F22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4A214-6C3F-4ADF-A74D-AB5113210992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AF9D-641F-44E7-8EC8-4142A6C12C03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7ACD0-524A-4AC8-BB2F-6D282FCD237D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E40236-9A24-4B60-BDCB-4D10A362E84C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72DEF8-E1A1-4839-B85F-F88DE228070A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DEE27-C99F-4579-B033-63217C52F137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FDA4F-AC2B-4FDB-81DB-3BD58B74AC28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239421-1342-4EE8-AF27-62A405C70AAA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E3805B-C43E-4321-9114-5A6F59C65696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3DC5AF-CF0C-43B0-8601-9D11E1DA7040}" type="datetime1">
              <a:rPr lang="pl-PL" smtClean="0"/>
              <a:pPr/>
              <a:t>2016-06-14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DF3504-B409-48D1-A4E5-4875009D8E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Arkusz_programu_Microsoft_Office_Excel_97_20032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24035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„Zintegrowany systemu gospodarki odpadowo-energetycznej </a:t>
            </a:r>
            <a:b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 Regionie Południowo-Zachodnim</a:t>
            </a:r>
            <a:b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województwa podkarpackiego”</a:t>
            </a:r>
            <a:endParaRPr lang="pl-PL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</a:t>
            </a:fld>
            <a:endParaRPr lang="pl-PL"/>
          </a:p>
        </p:txBody>
      </p:sp>
      <p:grpSp>
        <p:nvGrpSpPr>
          <p:cNvPr id="5" name="Group 36"/>
          <p:cNvGrpSpPr>
            <a:grpSpLocks noChangeAspect="1"/>
          </p:cNvGrpSpPr>
          <p:nvPr/>
        </p:nvGrpSpPr>
        <p:grpSpPr bwMode="auto">
          <a:xfrm>
            <a:off x="1403648" y="0"/>
            <a:ext cx="6000750" cy="2060849"/>
            <a:chOff x="2698" y="515"/>
            <a:chExt cx="3091" cy="982"/>
          </a:xfrm>
        </p:grpSpPr>
        <p:sp>
          <p:nvSpPr>
            <p:cNvPr id="6" name="AutoShape 37"/>
            <p:cNvSpPr>
              <a:spLocks noChangeAspect="1" noChangeArrowheads="1"/>
            </p:cNvSpPr>
            <p:nvPr/>
          </p:nvSpPr>
          <p:spPr bwMode="auto">
            <a:xfrm>
              <a:off x="2698" y="515"/>
              <a:ext cx="3091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3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8" y="515"/>
              <a:ext cx="938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6" y="813"/>
              <a:ext cx="2143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95736" y="2348880"/>
            <a:ext cx="1800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Krosno </a:t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RIPOK MBP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940152" y="2348880"/>
            <a:ext cx="180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Ustrzyki </a:t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RIPOK MBP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rójkąt równoramienny 8"/>
          <p:cNvSpPr/>
          <p:nvPr/>
        </p:nvSpPr>
        <p:spPr>
          <a:xfrm>
            <a:off x="1979712" y="260648"/>
            <a:ext cx="2088232" cy="1008112"/>
          </a:xfrm>
          <a:prstGeom prst="triangl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Recykling</a:t>
            </a:r>
          </a:p>
          <a:p>
            <a:pPr algn="ctr"/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 rot="16200000">
            <a:off x="-288032" y="2420888"/>
            <a:ext cx="1872208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Krosno  ITPO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707904" y="5301208"/>
            <a:ext cx="2808312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Zagórz </a:t>
            </a:r>
            <a:b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RIPOK SKŁADOWISKO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rójkąt równoramienny 12"/>
          <p:cNvSpPr/>
          <p:nvPr/>
        </p:nvSpPr>
        <p:spPr>
          <a:xfrm>
            <a:off x="5724128" y="188640"/>
            <a:ext cx="2232248" cy="1080120"/>
          </a:xfrm>
          <a:prstGeom prst="triangl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Recykling</a:t>
            </a:r>
          </a:p>
          <a:p>
            <a:pPr algn="ctr"/>
            <a:endParaRPr lang="pl-PL" dirty="0"/>
          </a:p>
        </p:txBody>
      </p:sp>
      <p:sp>
        <p:nvSpPr>
          <p:cNvPr id="14" name="Strzałka w lewo 13"/>
          <p:cNvSpPr/>
          <p:nvPr/>
        </p:nvSpPr>
        <p:spPr>
          <a:xfrm>
            <a:off x="4427984" y="2996952"/>
            <a:ext cx="1296144" cy="216024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283968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frakcja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355976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nadsitowa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trzałka w lewo 16"/>
          <p:cNvSpPr/>
          <p:nvPr/>
        </p:nvSpPr>
        <p:spPr>
          <a:xfrm rot="2825959">
            <a:off x="6529790" y="4908741"/>
            <a:ext cx="2844000" cy="1080000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GMINY - dostawa odpadów </a:t>
            </a:r>
            <a:endParaRPr 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 rot="18705050">
            <a:off x="611332" y="4894092"/>
            <a:ext cx="2844000" cy="10800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GMINY - dostawa odpadów 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3" name="Strzałka w prawo 22"/>
          <p:cNvSpPr/>
          <p:nvPr/>
        </p:nvSpPr>
        <p:spPr>
          <a:xfrm rot="2539318">
            <a:off x="3132529" y="4252628"/>
            <a:ext cx="1800000" cy="5400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pozostałości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trzałka w lewo 23"/>
          <p:cNvSpPr/>
          <p:nvPr/>
        </p:nvSpPr>
        <p:spPr>
          <a:xfrm rot="19004016">
            <a:off x="5088450" y="4260559"/>
            <a:ext cx="1800200" cy="5400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pozostałości</a:t>
            </a: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trzałka w lewo 24"/>
          <p:cNvSpPr/>
          <p:nvPr/>
        </p:nvSpPr>
        <p:spPr>
          <a:xfrm>
            <a:off x="1115616" y="2780928"/>
            <a:ext cx="1296144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403648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frakcja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47565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palna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trzałka w górę 27"/>
          <p:cNvSpPr/>
          <p:nvPr/>
        </p:nvSpPr>
        <p:spPr>
          <a:xfrm>
            <a:off x="2915816" y="1412776"/>
            <a:ext cx="36004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górę 28"/>
          <p:cNvSpPr/>
          <p:nvPr/>
        </p:nvSpPr>
        <p:spPr>
          <a:xfrm>
            <a:off x="6660232" y="1412776"/>
            <a:ext cx="36004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1" name="Łącznik prosty 30"/>
          <p:cNvCxnSpPr/>
          <p:nvPr/>
        </p:nvCxnSpPr>
        <p:spPr>
          <a:xfrm>
            <a:off x="1115616" y="1700808"/>
            <a:ext cx="75608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131840" y="13407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Współpraca przy sprzedaży surowców wtórnych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ymbol zastępczy numeru slajdu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54555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Nasz projekt znakomicie wpisuje się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 zasadę </a:t>
            </a:r>
            <a:r>
              <a:rPr lang="pl-PL" sz="3600" b="1" dirty="0" err="1" smtClean="0">
                <a:latin typeface="Times New Roman" pitchFamily="18" charset="0"/>
                <a:cs typeface="Times New Roman" pitchFamily="18" charset="0"/>
              </a:rPr>
              <a:t>Circular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err="1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ogłoszoną przez Unię Europejską. </a:t>
            </a:r>
          </a:p>
          <a:p>
            <a:pPr algn="ctr">
              <a:buNone/>
            </a:pPr>
            <a:endParaRPr lang="pl-P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Nasze priorytetowe działania –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stawiamy na odzysk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a spalać będziemy frakcję resztkową. </a:t>
            </a:r>
          </a:p>
          <a:p>
            <a:pPr algn="ctr"/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403648" y="2132856"/>
          <a:ext cx="7416824" cy="39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Zasada bliskości</a:t>
            </a:r>
            <a:endParaRPr lang="pl-P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411760" y="27089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RIPOK KROSNO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76056" y="29969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RIPOK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USTRZYKI 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trzałka w lewo i w górę 17"/>
          <p:cNvSpPr/>
          <p:nvPr/>
        </p:nvSpPr>
        <p:spPr>
          <a:xfrm rot="14109619">
            <a:off x="4478868" y="1565451"/>
            <a:ext cx="1375381" cy="1336554"/>
          </a:xfrm>
          <a:prstGeom prst="leftUpArrow">
            <a:avLst>
              <a:gd name="adj1" fmla="val 2386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Dziś przerabiamy ok. 50.000 ton niesegregowanych zmieszanych odpadów komunalnych. </a:t>
            </a:r>
          </a:p>
          <a:p>
            <a:pPr algn="ctr"/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W roku 2018 będzie to ok. 35.000 ton.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RIPOK w Krośnie</a:t>
            </a:r>
            <a:endParaRPr lang="pl-PL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GMINA USTRZYKI DOLNE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Modernizacja instalacji 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celu</a:t>
            </a:r>
            <a:r>
              <a:rPr kumimoji="0" lang="pl-P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uzyskania statusu RIPOK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Działania złożone do Planu Inwestycyjnego WPGO</a:t>
            </a:r>
            <a:b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449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 noGrp="1"/>
          </p:cNvSpPr>
          <p:nvPr>
            <p:ph idx="1"/>
          </p:nvPr>
        </p:nvSpPr>
        <p:spPr>
          <a:xfrm>
            <a:off x="179512" y="1916831"/>
            <a:ext cx="8784976" cy="3096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endParaRPr lang="pl-PL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GMINA ZAGÓRZ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Budowa kompostowni.</a:t>
            </a: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Rozbudowa składowiska odpadów komunalnych –w celu uzyskania statusu RIPOK.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Działania złożone do Planu Inwestycyjnego WPGO</a:t>
            </a:r>
            <a:b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713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Działania zgłoszone do Planu Inwestycyjnego WPGO</a:t>
            </a:r>
            <a:br>
              <a:rPr lang="pl-PL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CCFFCC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pl-PL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GMINA MIASTA KROSNO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u="sng" dirty="0" smtClean="0">
                <a:latin typeface="Times New Roman" pitchFamily="18" charset="0"/>
                <a:cs typeface="Times New Roman" pitchFamily="18" charset="0"/>
              </a:rPr>
              <a:t>Odstąpienie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od rozbudowy składowiska.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Rozbudowa części biologicznej ZUO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– maksymalne wydłużenie procesu stabilizacji i kompostowania warunkach hermetycznych a przez to ograniczenie uciążliwości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odorowej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Modernizacja linii mechanicznej ZUO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– automatyka, maksymalizacja poziomów odzysku oraz ograniczenie uciążliwości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odorowej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Budowa bloku energetycznego opalanego paliwem alternatywnym przez OEC w Krośnie.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507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Geneza budowy bloku energetycznego </a:t>
            </a:r>
            <a:br>
              <a:rPr lang="pl-PL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opalanego paliwem alternatywnym</a:t>
            </a:r>
            <a:endParaRPr lang="pl-PL" dirty="0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D3A8E0-0F1D-4790-B4C2-79ABDB7ECEAD}" type="slidenum">
              <a:rPr lang="pl-PL" smtClean="0"/>
              <a:pPr>
                <a:defRPr/>
              </a:pPr>
              <a:t>17</a:t>
            </a:fld>
            <a:endParaRPr lang="pl-PL" smtClean="0"/>
          </a:p>
        </p:txBody>
      </p:sp>
      <p:pic>
        <p:nvPicPr>
          <p:cNvPr id="23556" name="Picture 1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900113" y="1700213"/>
            <a:ext cx="7272337" cy="4032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endParaRPr lang="pl-PL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l-P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zakaz </a:t>
            </a:r>
            <a:r>
              <a:rPr lang="pl-P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składowania </a:t>
            </a:r>
            <a:br>
              <a:rPr lang="pl-P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frakcji palnej </a:t>
            </a:r>
            <a:r>
              <a:rPr lang="pl-P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stycznia 2016r.</a:t>
            </a:r>
          </a:p>
          <a:p>
            <a:pPr algn="ctr">
              <a:lnSpc>
                <a:spcPct val="150000"/>
              </a:lnSpc>
              <a:defRPr/>
            </a:pPr>
            <a:endParaRPr lang="pl-PL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03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C4439-4A55-4238-95E2-71FE36FBBDD7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395536" y="2060848"/>
            <a:ext cx="2448000" cy="1296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RIPOK  KROSNO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059832" y="5561881"/>
            <a:ext cx="2663825" cy="11794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Blok </a:t>
            </a:r>
            <a:r>
              <a:rPr lang="pl-P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energetyczny </a:t>
            </a:r>
            <a:endParaRPr lang="pl-PL" sz="3200" b="1" dirty="0">
              <a:solidFill>
                <a:schemeClr val="tx1"/>
              </a:solidFill>
            </a:endParaRPr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zaokrąglony 11"/>
          <p:cNvSpPr/>
          <p:nvPr/>
        </p:nvSpPr>
        <p:spPr>
          <a:xfrm>
            <a:off x="2771800" y="332656"/>
            <a:ext cx="3240000" cy="115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wszystkie odpady </a:t>
            </a:r>
            <a:b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Regionu</a:t>
            </a:r>
            <a:endParaRPr lang="pl-PL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203848" y="2060848"/>
            <a:ext cx="2448000" cy="1296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RIPOK USTRZYKI 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699792" y="3645024"/>
            <a:ext cx="3384376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gwarancja </a:t>
            </a:r>
            <a:b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dostaw     paliwa</a:t>
            </a:r>
            <a:endParaRPr lang="pl-PL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084168" y="2060848"/>
            <a:ext cx="2448000" cy="129614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Potencjalny </a:t>
            </a:r>
            <a:b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RIPOK JASŁO</a:t>
            </a:r>
            <a:endParaRPr lang="pl-PL" sz="3200" b="1" dirty="0">
              <a:solidFill>
                <a:schemeClr val="tx1"/>
              </a:solidFill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1619672" y="980728"/>
            <a:ext cx="1296144" cy="1080000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5940152" y="980728"/>
            <a:ext cx="1296000" cy="1080000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4427984" y="1412776"/>
            <a:ext cx="0" cy="936104"/>
          </a:xfrm>
          <a:prstGeom prst="straightConnector1">
            <a:avLst/>
          </a:prstGeom>
          <a:ln w="1238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21" idx="2"/>
            <a:endCxn id="6" idx="0"/>
          </p:cNvCxnSpPr>
          <p:nvPr/>
        </p:nvCxnSpPr>
        <p:spPr>
          <a:xfrm flipH="1">
            <a:off x="4391745" y="4509120"/>
            <a:ext cx="235" cy="1052761"/>
          </a:xfrm>
          <a:prstGeom prst="straightConnector1">
            <a:avLst/>
          </a:prstGeom>
          <a:ln w="136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9280215"/>
              </p:ext>
            </p:extLst>
          </p:nvPr>
        </p:nvGraphicFramePr>
        <p:xfrm>
          <a:off x="457200" y="1481138"/>
          <a:ext cx="8279999" cy="423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404878"/>
                <a:gridCol w="1403434"/>
                <a:gridCol w="1356872"/>
                <a:gridCol w="1296159"/>
              </a:tblGrid>
              <a:tr h="867742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15555">
                <a:tc>
                  <a:txBody>
                    <a:bodyPr/>
                    <a:lstStyle/>
                    <a:p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Łączne</a:t>
                      </a:r>
                      <a:r>
                        <a:rPr lang="pl-PL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ilości odpadów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72 627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67 804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pl-PL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818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komunalne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55 851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44 468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44 477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segregowane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16 776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23 336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23 341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55">
                <a:tc>
                  <a:txBody>
                    <a:bodyPr/>
                    <a:lstStyle/>
                    <a:p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Frakcja palna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60 045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36 874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36 872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frakcja</a:t>
                      </a:r>
                      <a:r>
                        <a:rPr lang="pl-PL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nadsitowa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35 186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19 223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19 227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frakcja </a:t>
                      </a:r>
                      <a:r>
                        <a:rPr lang="pl-PL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podsitowa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20 665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12 100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12 103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Pozostałości z sortowania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4 194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5 551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 5 542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Potencjał ilościowy odpadów </a:t>
            </a:r>
            <a:b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do termicznego przekształcania</a:t>
            </a:r>
            <a:endParaRPr lang="pl-P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464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52929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	Artykuł 3 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i="1" dirty="0" smtClean="0">
                <a:latin typeface="Times New Roman" pitchFamily="18" charset="0"/>
                <a:cs typeface="Times New Roman" pitchFamily="18" charset="0"/>
              </a:rPr>
              <a:t>ustawy o utrzymaniu czystości i porządku w gminach </a:t>
            </a:r>
            <a:br>
              <a:rPr lang="pl-PL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nakłada na gminy 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obowiązek budowy, utrzymania i eksploatacji 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instalacji regionalnych 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WŁASNYCH  lub WSPÓLNYCH </a:t>
            </a:r>
            <a:br>
              <a:rPr lang="pl-PL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z innymi gminami</a:t>
            </a:r>
            <a:endParaRPr lang="pl-PL" sz="3000" b="1" dirty="0"/>
          </a:p>
        </p:txBody>
      </p:sp>
      <p:pic>
        <p:nvPicPr>
          <p:cNvPr id="4" name="Picture 1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Grp="1"/>
          </p:cNvGraphicFramePr>
          <p:nvPr>
            <p:ph idx="1"/>
          </p:nvPr>
        </p:nvGraphicFramePr>
        <p:xfrm>
          <a:off x="-46038" y="358775"/>
          <a:ext cx="5278438" cy="6570663"/>
        </p:xfrm>
        <a:graphic>
          <a:graphicData uri="http://schemas.openxmlformats.org/presentationml/2006/ole">
            <p:oleObj spid="_x0000_s57346" r:id="rId3" imgW="5279594" imgH="6572058" progId="Excel.Sheet.8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/>
          </p:cNvGraphicFramePr>
          <p:nvPr/>
        </p:nvGraphicFramePr>
        <p:xfrm>
          <a:off x="4089400" y="354013"/>
          <a:ext cx="4926013" cy="6554787"/>
        </p:xfrm>
        <a:graphic>
          <a:graphicData uri="http://schemas.openxmlformats.org/presentationml/2006/ole">
            <p:oleObj spid="_x0000_s57347" r:id="rId4" imgW="4925995" imgH="6553768" progId="Excel.Sheet.8">
              <p:embed/>
            </p:oleObj>
          </a:graphicData>
        </a:graphic>
      </p:graphicFrame>
      <p:pic>
        <p:nvPicPr>
          <p:cNvPr id="20484" name="Picture 17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pole tekstowe 5"/>
          <p:cNvSpPr txBox="1">
            <a:spLocks noChangeArrowheads="1"/>
          </p:cNvSpPr>
          <p:nvPr/>
        </p:nvSpPr>
        <p:spPr bwMode="auto">
          <a:xfrm>
            <a:off x="1187450" y="476250"/>
            <a:ext cx="2592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200" b="1">
                <a:latin typeface="Times New Roman" pitchFamily="18" charset="0"/>
                <a:cs typeface="Times New Roman" pitchFamily="18" charset="0"/>
              </a:rPr>
              <a:t>Zużycie paliw</a:t>
            </a:r>
            <a:br>
              <a:rPr lang="pl-PL" sz="2200" b="1">
                <a:latin typeface="Times New Roman" pitchFamily="18" charset="0"/>
                <a:cs typeface="Times New Roman" pitchFamily="18" charset="0"/>
              </a:rPr>
            </a:br>
            <a:r>
              <a:rPr lang="pl-PL" sz="2200" b="1">
                <a:latin typeface="Times New Roman" pitchFamily="18" charset="0"/>
                <a:cs typeface="Times New Roman" pitchFamily="18" charset="0"/>
              </a:rPr>
              <a:t> 28.894 Mg</a:t>
            </a:r>
            <a:br>
              <a:rPr lang="pl-PL" sz="2200" b="1">
                <a:latin typeface="Times New Roman" pitchFamily="18" charset="0"/>
                <a:cs typeface="Times New Roman" pitchFamily="18" charset="0"/>
              </a:rPr>
            </a:br>
            <a:r>
              <a:rPr lang="pl-PL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obecne</a:t>
            </a:r>
          </a:p>
          <a:p>
            <a:pPr algn="ctr"/>
            <a:endParaRPr lang="pl-PL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2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A0395F-E1FF-49B9-A209-BEFF17D227B3}" type="slidenum">
              <a:rPr lang="pl-PL" sz="1000">
                <a:latin typeface="Lucida Sans Unicode" pitchFamily="34" charset="0"/>
              </a:rPr>
              <a:pPr algn="r"/>
              <a:t>21</a:t>
            </a:fld>
            <a:endParaRPr lang="pl-PL" sz="1000">
              <a:latin typeface="Lucida Sans Unicode" pitchFamily="34" charset="0"/>
            </a:endParaRP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5BDEDC-9082-4052-AC17-C1CCC31434EA}" type="slidenum">
              <a:rPr lang="pl-PL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</p:nvPr>
        </p:nvGraphicFramePr>
        <p:xfrm>
          <a:off x="0" y="15875"/>
          <a:ext cx="9144000" cy="683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06400" y="1430338"/>
          <a:ext cx="8331200" cy="4627562"/>
        </p:xfrm>
        <a:graphic>
          <a:graphicData uri="http://schemas.openxmlformats.org/presentationml/2006/ole">
            <p:oleObj spid="_x0000_s34840" r:id="rId3" imgW="8327858" imgH="4627265" progId="Excel.Sheet.8">
              <p:embed/>
            </p:oleObj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Standardy emisyjne dla spalania </a:t>
            </a:r>
            <a:br>
              <a:rPr lang="pl-PL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węgla, biomasy i RDF</a:t>
            </a:r>
            <a:endParaRPr lang="pl-PL" dirty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C48E0E-71B0-4F10-979F-0DBE516625AF}" type="slidenum">
              <a:rPr lang="pl-PL" smtClean="0"/>
              <a:pPr/>
              <a:t>22</a:t>
            </a:fld>
            <a:endParaRPr lang="pl-PL" smtClean="0"/>
          </a:p>
        </p:txBody>
      </p:sp>
      <p:pic>
        <p:nvPicPr>
          <p:cNvPr id="4101" name="Picture 1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Bilans emisji spalin</a:t>
            </a:r>
            <a:endParaRPr lang="pl-PL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5152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Mg/rok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428596" y="1844824"/>
            <a:ext cx="8229600" cy="387019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Pracujemy dla mieszkańców </a:t>
            </a:r>
            <a:br>
              <a:rPr lang="pl-PL" sz="4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i dla środowiska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Dziękuję za uwagę.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6"/>
          <p:cNvGrpSpPr>
            <a:grpSpLocks noChangeAspect="1"/>
          </p:cNvGrpSpPr>
          <p:nvPr/>
        </p:nvGrpSpPr>
        <p:grpSpPr bwMode="auto">
          <a:xfrm>
            <a:off x="2357422" y="500042"/>
            <a:ext cx="4429125" cy="1500187"/>
            <a:chOff x="2698" y="515"/>
            <a:chExt cx="3091" cy="982"/>
          </a:xfrm>
          <a:solidFill>
            <a:schemeClr val="bg2"/>
          </a:solidFill>
        </p:grpSpPr>
        <p:sp>
          <p:nvSpPr>
            <p:cNvPr id="7" name="AutoShape 37"/>
            <p:cNvSpPr>
              <a:spLocks noChangeAspect="1" noChangeArrowheads="1"/>
            </p:cNvSpPr>
            <p:nvPr/>
          </p:nvSpPr>
          <p:spPr bwMode="auto">
            <a:xfrm>
              <a:off x="2698" y="515"/>
              <a:ext cx="3091" cy="9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pic>
          <p:nvPicPr>
            <p:cNvPr id="8" name="Picture 3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8" y="515"/>
              <a:ext cx="938" cy="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6" y="813"/>
              <a:ext cx="2143" cy="3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4" name="pole tekstowe 9"/>
          <p:cNvSpPr txBox="1">
            <a:spLocks noChangeArrowheads="1"/>
          </p:cNvSpPr>
          <p:nvPr/>
        </p:nvSpPr>
        <p:spPr bwMode="auto">
          <a:xfrm>
            <a:off x="0" y="5118100"/>
            <a:ext cx="8929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www.odzyskajmyenergie.pl</a:t>
            </a:r>
            <a:r>
              <a:rPr lang="pl-PL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www.ekrosno.pl</a:t>
            </a:r>
            <a:r>
              <a:rPr lang="pl-PL" sz="2800" b="1" i="1">
                <a:latin typeface="Lucida Sans Unicode" pitchFamily="34" charset="0"/>
              </a:rPr>
              <a:t>  </a:t>
            </a:r>
            <a:endParaRPr lang="pl-PL" sz="2800">
              <a:latin typeface="Lucida Sans Unicode" pitchFamily="34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88640"/>
            <a:ext cx="7677348" cy="720080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pl-PL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Hierarchia postępowania z odpadami</a:t>
            </a:r>
          </a:p>
        </p:txBody>
      </p:sp>
      <p:graphicFrame>
        <p:nvGraphicFramePr>
          <p:cNvPr id="225" name="Diagram 224"/>
          <p:cNvGraphicFramePr/>
          <p:nvPr/>
        </p:nvGraphicFramePr>
        <p:xfrm>
          <a:off x="0" y="1196752"/>
          <a:ext cx="47880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6" name="Diagram 225"/>
          <p:cNvGraphicFramePr/>
          <p:nvPr/>
        </p:nvGraphicFramePr>
        <p:xfrm>
          <a:off x="4499992" y="1196752"/>
          <a:ext cx="46440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7" name="Strzałka w prawo 226"/>
          <p:cNvSpPr/>
          <p:nvPr/>
        </p:nvSpPr>
        <p:spPr>
          <a:xfrm>
            <a:off x="3924300" y="3284538"/>
            <a:ext cx="1727200" cy="9366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1750" name="Picture 17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ymbol zastępczy numeru slajdu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9A33FC-813C-49E7-A1DC-D130DF926E9A}" type="slidenum">
              <a:rPr lang="pl-PL" smtClean="0"/>
              <a:pPr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0925"/>
            <a:ext cx="4613275" cy="5807075"/>
          </a:xfrm>
        </p:spPr>
      </p:pic>
      <p:sp>
        <p:nvSpPr>
          <p:cNvPr id="1433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B38E5C-5BD0-4657-88AC-07CB46DD06C7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60032" y="476672"/>
            <a:ext cx="43200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Planowany kształt WPGO</a:t>
            </a:r>
            <a:endParaRPr lang="pl-PL" sz="28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23528" y="476672"/>
            <a:ext cx="4320000" cy="562074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pl-PL" sz="2800" b="1" dirty="0">
                <a:latin typeface="Times New Roman" pitchFamily="18" charset="0"/>
                <a:ea typeface="+mj-ea"/>
                <a:cs typeface="Times New Roman" pitchFamily="18" charset="0"/>
              </a:rPr>
              <a:t>Aktualny kształt WPGO</a:t>
            </a:r>
          </a:p>
        </p:txBody>
      </p:sp>
      <p:pic>
        <p:nvPicPr>
          <p:cNvPr id="14341" name="Picture 1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55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052513"/>
            <a:ext cx="4643437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1234124"/>
              </p:ext>
            </p:extLst>
          </p:nvPr>
        </p:nvGraphicFramePr>
        <p:xfrm>
          <a:off x="467544" y="1563442"/>
          <a:ext cx="8280920" cy="431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584176"/>
                <a:gridCol w="1523481"/>
                <a:gridCol w="1860895"/>
              </a:tblGrid>
              <a:tr h="100811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Obecny region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południowo </a:t>
                      </a:r>
                      <a:b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zachodni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Obecny region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południowo </a:t>
                      </a:r>
                      <a:b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wschodni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NOWY</a:t>
                      </a:r>
                      <a:r>
                        <a:rPr lang="pl-PL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REGION POŁUDNIOWY</a:t>
                      </a:r>
                      <a:endParaRPr lang="pl-PL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6824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Ilość </a:t>
                      </a:r>
                      <a:b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gmin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 gminy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 gmin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gminy</a:t>
                      </a:r>
                      <a:endParaRPr lang="pl-PL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682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Ilość mieszkańców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412,9 </a:t>
                      </a:r>
                      <a:b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tys. osób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b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tys. osób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476,9 </a:t>
                      </a:r>
                      <a:br>
                        <a:rPr lang="pl-PL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tys. osób</a:t>
                      </a:r>
                      <a:endParaRPr lang="pl-PL" sz="1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824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Ilość odpadów komunalnych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696 Mg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717 Mg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57 </a:t>
                      </a:r>
                      <a:r>
                        <a:rPr lang="pl-PL" sz="18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413 Mg</a:t>
                      </a:r>
                      <a:endParaRPr lang="pl-PL" sz="18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243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Ilość odpadów segregowanych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021 Mg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609 Mg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13 </a:t>
                      </a:r>
                      <a:r>
                        <a:rPr lang="pl-PL" sz="18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630 Mg</a:t>
                      </a:r>
                      <a:endParaRPr lang="pl-PL" sz="18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378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717 Mg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326 Mg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8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71 </a:t>
                      </a:r>
                      <a:r>
                        <a:rPr lang="pl-PL" sz="18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043 Mg</a:t>
                      </a:r>
                      <a:endParaRPr lang="pl-PL" sz="18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Charakterystyka </a:t>
            </a:r>
            <a:b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Nowego Regionu Południowego</a:t>
            </a:r>
            <a:endParaRPr lang="pl-PL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47864" y="58772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wg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. danych za rok 2014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9280215"/>
              </p:ext>
            </p:extLst>
          </p:nvPr>
        </p:nvGraphicFramePr>
        <p:xfrm>
          <a:off x="457200" y="1481138"/>
          <a:ext cx="8279999" cy="423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404878"/>
                <a:gridCol w="1403434"/>
                <a:gridCol w="1356872"/>
                <a:gridCol w="1296159"/>
              </a:tblGrid>
              <a:tr h="867742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Prognoza </a:t>
                      </a:r>
                      <a:b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  <a:p>
                      <a:pPr algn="ctr"/>
                      <a:endParaRPr lang="pl-PL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15555">
                <a:tc>
                  <a:txBody>
                    <a:bodyPr/>
                    <a:lstStyle/>
                    <a:p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Łączne</a:t>
                      </a:r>
                      <a:r>
                        <a:rPr lang="pl-PL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ilości odpadów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72 627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67 804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pl-PL" sz="2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818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komunalne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55 851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44 468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44 477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segregowane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16 776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23 336</a:t>
                      </a:r>
                      <a:endParaRPr lang="pl-PL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23 341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55">
                <a:tc>
                  <a:txBody>
                    <a:bodyPr/>
                    <a:lstStyle/>
                    <a:p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Frakcja palna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60 045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36 874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36 872</a:t>
                      </a:r>
                      <a:endParaRPr lang="pl-PL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frakcja</a:t>
                      </a:r>
                      <a:r>
                        <a:rPr lang="pl-PL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nadsitowa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35 186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19 223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19 227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frakcja </a:t>
                      </a:r>
                      <a:r>
                        <a:rPr lang="pl-PL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podsitowa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20 665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12 100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12 103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1">
                <a:tc>
                  <a:txBody>
                    <a:bodyPr/>
                    <a:lstStyle/>
                    <a:p>
                      <a:pPr algn="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Pozostałości z sortowania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4 194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5 551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latin typeface="Times New Roman" pitchFamily="18" charset="0"/>
                          <a:cs typeface="Times New Roman" pitchFamily="18" charset="0"/>
                        </a:rPr>
                        <a:t> 5 542</a:t>
                      </a:r>
                      <a:endParaRPr lang="pl-PL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Potencjał ilościowy odpadów </a:t>
            </a:r>
            <a:b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464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Zdolności przerobowe instalacji </a:t>
            </a:r>
            <a:b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 2016 r.</a:t>
            </a:r>
            <a:endParaRPr lang="pl-P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19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7</a:t>
            </a:fld>
            <a:endParaRPr 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7532775"/>
              </p:ext>
            </p:extLst>
          </p:nvPr>
        </p:nvGraphicFramePr>
        <p:xfrm>
          <a:off x="1115616" y="1741772"/>
          <a:ext cx="7056784" cy="378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376264"/>
                <a:gridCol w="2232248"/>
              </a:tblGrid>
              <a:tr h="822414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Instalacje 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Moce przerobowe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Ilość odpadów komunalnych w 2016r.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48252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Krosno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tys. ton 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pl-PL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tys. ton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8252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Ustrzyki Dolne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tys. ton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pl-PL" sz="2000" dirty="0"/>
                    </a:p>
                  </a:txBody>
                  <a:tcPr/>
                </a:tc>
              </a:tr>
              <a:tr h="648252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Wolica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tys. ton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pl-PL" sz="2000" dirty="0"/>
                    </a:p>
                  </a:txBody>
                  <a:tcPr/>
                </a:tc>
              </a:tr>
              <a:tr h="648252">
                <a:tc>
                  <a:txBody>
                    <a:bodyPr/>
                    <a:lstStyle/>
                    <a:p>
                      <a:pPr algn="r"/>
                      <a:r>
                        <a:rPr lang="pl-PL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tys. ton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043608" y="55172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Przewymiarowanie zdolności przerobowych – 186 %</a:t>
            </a:r>
          </a:p>
        </p:txBody>
      </p:sp>
    </p:spTree>
    <p:extLst>
      <p:ext uri="{BB962C8B-B14F-4D97-AF65-F5344CB8AC3E}">
        <p14:creationId xmlns:p14="http://schemas.microsoft.com/office/powerpoint/2010/main" xmlns="" val="2104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3504-B409-48D1-A4E5-4875009D8E9A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Para nawiasów 6"/>
          <p:cNvSpPr/>
          <p:nvPr/>
        </p:nvSpPr>
        <p:spPr>
          <a:xfrm>
            <a:off x="755576" y="260648"/>
            <a:ext cx="2196000" cy="288000"/>
          </a:xfrm>
          <a:prstGeom prst="bracketPai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Rok  2016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404664"/>
            <a:ext cx="61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35416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WSPÓŁPRACA GMIN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NOWEGO REGIONU POŁUDNIOWEGO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PODPISANY LIST INTENCYJNY</a:t>
            </a:r>
            <a:endParaRPr lang="pl-PL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160141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6632"/>
            <a:ext cx="755576" cy="72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8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Hol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Hol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2034</TotalTime>
  <Words>481</Words>
  <Application>Microsoft Office PowerPoint</Application>
  <PresentationFormat>Pokaz na ekranie (4:3)</PresentationFormat>
  <Paragraphs>248</Paragraphs>
  <Slides>24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Hol</vt:lpstr>
      <vt:lpstr>Arkusz programu Microsoft Office Excel 97–2003</vt:lpstr>
      <vt:lpstr>„Zintegrowany systemu gospodarki odpadowo-energetycznej  w Regionie Południowo-Zachodnim województwa podkarpackiego”</vt:lpstr>
      <vt:lpstr>Slajd 2</vt:lpstr>
      <vt:lpstr>Hierarchia postępowania z odpadami</vt:lpstr>
      <vt:lpstr>Planowany kształt WPGO</vt:lpstr>
      <vt:lpstr>Charakterystyka  Nowego Regionu Południowego</vt:lpstr>
      <vt:lpstr>Potencjał ilościowy odpadów  </vt:lpstr>
      <vt:lpstr>Zdolności przerobowe instalacji  w 2016 r.</vt:lpstr>
      <vt:lpstr>Slajd 8</vt:lpstr>
      <vt:lpstr>WSPÓŁPRACA GMIN  NOWEGO REGIONU POŁUDNIOWEGO PODPISANY LIST INTENCYJNY</vt:lpstr>
      <vt:lpstr>Slajd 10</vt:lpstr>
      <vt:lpstr>Slajd 11</vt:lpstr>
      <vt:lpstr>Zasada bliskości</vt:lpstr>
      <vt:lpstr>RIPOK w Krośnie</vt:lpstr>
      <vt:lpstr>Działania złożone do Planu Inwestycyjnego WPGO </vt:lpstr>
      <vt:lpstr>Działania złożone do Planu Inwestycyjnego WPGO </vt:lpstr>
      <vt:lpstr>Działania zgłoszone do Planu Inwestycyjnego WPGO </vt:lpstr>
      <vt:lpstr>Geneza budowy bloku energetycznego  opalanego paliwem alternatywnym</vt:lpstr>
      <vt:lpstr>Slajd 18</vt:lpstr>
      <vt:lpstr>Potencjał ilościowy odpadów  do termicznego przekształcania</vt:lpstr>
      <vt:lpstr>Slajd 20</vt:lpstr>
      <vt:lpstr>Slajd 21</vt:lpstr>
      <vt:lpstr>Standardy emisyjne dla spalania  węgla, biomasy i RDF</vt:lpstr>
      <vt:lpstr>Bilans emisji spalin</vt:lpstr>
      <vt:lpstr>Pracujemy dla mieszkańców  i dla środowiska  Dziękuję za uwagę.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magicfk</dc:creator>
  <cp:lastModifiedBy>magicfk</cp:lastModifiedBy>
  <cp:revision>183</cp:revision>
  <cp:lastPrinted>2016-03-17T08:53:51Z</cp:lastPrinted>
  <dcterms:created xsi:type="dcterms:W3CDTF">2016-02-19T12:14:31Z</dcterms:created>
  <dcterms:modified xsi:type="dcterms:W3CDTF">2016-06-14T10:57:42Z</dcterms:modified>
</cp:coreProperties>
</file>